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2" r:id="rId1"/>
    <p:sldMasterId id="2147483673" r:id="rId2"/>
  </p:sldMasterIdLst>
  <p:notesMasterIdLst>
    <p:notesMasterId r:id="rId37"/>
  </p:notesMasterIdLst>
  <p:sldIdLst>
    <p:sldId id="256" r:id="rId3"/>
    <p:sldId id="258" r:id="rId4"/>
    <p:sldId id="260" r:id="rId5"/>
    <p:sldId id="261" r:id="rId6"/>
    <p:sldId id="263" r:id="rId7"/>
    <p:sldId id="264" r:id="rId8"/>
    <p:sldId id="267" r:id="rId9"/>
    <p:sldId id="270" r:id="rId10"/>
    <p:sldId id="336" r:id="rId11"/>
    <p:sldId id="331" r:id="rId12"/>
    <p:sldId id="338" r:id="rId13"/>
    <p:sldId id="328" r:id="rId14"/>
    <p:sldId id="330" r:id="rId15"/>
    <p:sldId id="334" r:id="rId16"/>
    <p:sldId id="283" r:id="rId17"/>
    <p:sldId id="327" r:id="rId18"/>
    <p:sldId id="316" r:id="rId19"/>
    <p:sldId id="315" r:id="rId20"/>
    <p:sldId id="337" r:id="rId21"/>
    <p:sldId id="312" r:id="rId22"/>
    <p:sldId id="314" r:id="rId23"/>
    <p:sldId id="313" r:id="rId24"/>
    <p:sldId id="318" r:id="rId25"/>
    <p:sldId id="320" r:id="rId26"/>
    <p:sldId id="323" r:id="rId27"/>
    <p:sldId id="325" r:id="rId28"/>
    <p:sldId id="324" r:id="rId29"/>
    <p:sldId id="317" r:id="rId30"/>
    <p:sldId id="326" r:id="rId31"/>
    <p:sldId id="335" r:id="rId32"/>
    <p:sldId id="292" r:id="rId33"/>
    <p:sldId id="289" r:id="rId34"/>
    <p:sldId id="298" r:id="rId35"/>
    <p:sldId id="305" r:id="rId36"/>
  </p:sldIdLst>
  <p:sldSz cx="9144000" cy="5143500" type="screen16x9"/>
  <p:notesSz cx="6858000" cy="9144000"/>
  <p:embeddedFontLst>
    <p:embeddedFont>
      <p:font typeface="Proxima Nova" panose="020B0604020202020204" charset="0"/>
      <p:regular r:id="rId38"/>
      <p:bold r:id="rId39"/>
      <p:italic r:id="rId40"/>
      <p:boldItalic r:id="rId41"/>
    </p:embeddedFont>
    <p:embeddedFont>
      <p:font typeface="Proxima Nova Semibold" panose="020B0604020202020204" charset="0"/>
      <p:regular r:id="rId42"/>
      <p:bold r:id="rId43"/>
      <p:boldItalic r:id="rId44"/>
    </p:embeddedFont>
    <p:embeddedFont>
      <p:font typeface="Roboto" panose="020B0604020202020204" charset="0"/>
      <p:regular r:id="rId45"/>
      <p:bold r:id="rId46"/>
      <p:italic r:id="rId47"/>
      <p:boldItalic r:id="rId48"/>
    </p:embeddedFont>
    <p:embeddedFont>
      <p:font typeface="Raleway" panose="020B0604020202020204" charset="0"/>
      <p:regular r:id="rId49"/>
      <p:bold r:id="rId50"/>
      <p:italic r:id="rId51"/>
      <p:boldItalic r:id="rId52"/>
    </p:embeddedFont>
    <p:embeddedFont>
      <p:font typeface="Oswald" panose="020B0604020202020204" charset="0"/>
      <p:regular r:id="rId53"/>
      <p:bold r:id="rId5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F00EDA3-706F-4438-8B37-1420D9F6BE28}">
  <a:tblStyle styleId="{BF00EDA3-706F-4438-8B37-1420D9F6BE2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470" autoAdjust="0"/>
    <p:restoredTop sz="94660"/>
  </p:normalViewPr>
  <p:slideViewPr>
    <p:cSldViewPr snapToGrid="0">
      <p:cViewPr varScale="1">
        <p:scale>
          <a:sx n="89" d="100"/>
          <a:sy n="89" d="100"/>
        </p:scale>
        <p:origin x="612" y="-30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2.fntdata"/><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font" Target="fonts/font5.fntdata"/><Relationship Id="rId47" Type="http://schemas.openxmlformats.org/officeDocument/2006/relationships/font" Target="fonts/font10.fntdata"/><Relationship Id="rId50" Type="http://schemas.openxmlformats.org/officeDocument/2006/relationships/font" Target="fonts/font13.fntdata"/><Relationship Id="rId55"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font" Target="fonts/font1.fntdata"/><Relationship Id="rId46" Type="http://schemas.openxmlformats.org/officeDocument/2006/relationships/font" Target="fonts/font9.fntdata"/><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font" Target="fonts/font4.fntdata"/><Relationship Id="rId54" Type="http://schemas.openxmlformats.org/officeDocument/2006/relationships/font" Target="fonts/font17.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notesMaster" Target="notesMasters/notesMaster1.xml"/><Relationship Id="rId40" Type="http://schemas.openxmlformats.org/officeDocument/2006/relationships/font" Target="fonts/font3.fntdata"/><Relationship Id="rId45" Type="http://schemas.openxmlformats.org/officeDocument/2006/relationships/font" Target="fonts/font8.fntdata"/><Relationship Id="rId53" Type="http://schemas.openxmlformats.org/officeDocument/2006/relationships/font" Target="fonts/font16.fntdata"/><Relationship Id="rId58"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font" Target="fonts/font12.fntdata"/><Relationship Id="rId57"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font" Target="fonts/font7.fntdata"/><Relationship Id="rId52" Type="http://schemas.openxmlformats.org/officeDocument/2006/relationships/font" Target="fonts/font15.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font" Target="fonts/font6.fntdata"/><Relationship Id="rId48" Type="http://schemas.openxmlformats.org/officeDocument/2006/relationships/font" Target="fonts/font11.fntdata"/><Relationship Id="rId56"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font" Target="fonts/font14.fntdata"/><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0" name="Google Shape;51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5"/>
        <p:cNvGrpSpPr/>
        <p:nvPr/>
      </p:nvGrpSpPr>
      <p:grpSpPr>
        <a:xfrm>
          <a:off x="0" y="0"/>
          <a:ext cx="0" cy="0"/>
          <a:chOff x="0" y="0"/>
          <a:chExt cx="0" cy="0"/>
        </a:xfrm>
      </p:grpSpPr>
      <p:sp>
        <p:nvSpPr>
          <p:cNvPr id="926" name="Google Shape;926;g8c1997cbfd_0_2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7" name="Google Shape;927;g8c1997cbfd_0_2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499653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5"/>
        <p:cNvGrpSpPr/>
        <p:nvPr/>
      </p:nvGrpSpPr>
      <p:grpSpPr>
        <a:xfrm>
          <a:off x="0" y="0"/>
          <a:ext cx="0" cy="0"/>
          <a:chOff x="0" y="0"/>
          <a:chExt cx="0" cy="0"/>
        </a:xfrm>
      </p:grpSpPr>
      <p:sp>
        <p:nvSpPr>
          <p:cNvPr id="926" name="Google Shape;926;g8c1997cbfd_0_2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7" name="Google Shape;927;g8c1997cbfd_0_2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810684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5"/>
        <p:cNvGrpSpPr/>
        <p:nvPr/>
      </p:nvGrpSpPr>
      <p:grpSpPr>
        <a:xfrm>
          <a:off x="0" y="0"/>
          <a:ext cx="0" cy="0"/>
          <a:chOff x="0" y="0"/>
          <a:chExt cx="0" cy="0"/>
        </a:xfrm>
      </p:grpSpPr>
      <p:sp>
        <p:nvSpPr>
          <p:cNvPr id="926" name="Google Shape;926;g8c1997cbfd_0_2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7" name="Google Shape;927;g8c1997cbfd_0_2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885159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5"/>
        <p:cNvGrpSpPr/>
        <p:nvPr/>
      </p:nvGrpSpPr>
      <p:grpSpPr>
        <a:xfrm>
          <a:off x="0" y="0"/>
          <a:ext cx="0" cy="0"/>
          <a:chOff x="0" y="0"/>
          <a:chExt cx="0" cy="0"/>
        </a:xfrm>
      </p:grpSpPr>
      <p:sp>
        <p:nvSpPr>
          <p:cNvPr id="926" name="Google Shape;926;g8c1997cbfd_0_2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7" name="Google Shape;927;g8c1997cbfd_0_2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991123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5"/>
        <p:cNvGrpSpPr/>
        <p:nvPr/>
      </p:nvGrpSpPr>
      <p:grpSpPr>
        <a:xfrm>
          <a:off x="0" y="0"/>
          <a:ext cx="0" cy="0"/>
          <a:chOff x="0" y="0"/>
          <a:chExt cx="0" cy="0"/>
        </a:xfrm>
      </p:grpSpPr>
      <p:sp>
        <p:nvSpPr>
          <p:cNvPr id="1326" name="Google Shape;1326;g8c1997cbfd_0_6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7" name="Google Shape;1327;g8c1997cbfd_0_6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1"/>
        <p:cNvGrpSpPr/>
        <p:nvPr/>
      </p:nvGrpSpPr>
      <p:grpSpPr>
        <a:xfrm>
          <a:off x="0" y="0"/>
          <a:ext cx="0" cy="0"/>
          <a:chOff x="0" y="0"/>
          <a:chExt cx="0" cy="0"/>
        </a:xfrm>
      </p:grpSpPr>
      <p:sp>
        <p:nvSpPr>
          <p:cNvPr id="1562" name="Google Shape;1562;g8c1997cbfd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3" name="Google Shape;1563;g8c1997cbfd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5"/>
        <p:cNvGrpSpPr/>
        <p:nvPr/>
      </p:nvGrpSpPr>
      <p:grpSpPr>
        <a:xfrm>
          <a:off x="0" y="0"/>
          <a:ext cx="0" cy="0"/>
          <a:chOff x="0" y="0"/>
          <a:chExt cx="0" cy="0"/>
        </a:xfrm>
      </p:grpSpPr>
      <p:sp>
        <p:nvSpPr>
          <p:cNvPr id="1516" name="Google Shape;1516;g8c1997cbfd_0_7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7" name="Google Shape;1517;g8c1997cbfd_0_7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9"/>
        <p:cNvGrpSpPr/>
        <p:nvPr/>
      </p:nvGrpSpPr>
      <p:grpSpPr>
        <a:xfrm>
          <a:off x="0" y="0"/>
          <a:ext cx="0" cy="0"/>
          <a:chOff x="0" y="0"/>
          <a:chExt cx="0" cy="0"/>
        </a:xfrm>
      </p:grpSpPr>
      <p:sp>
        <p:nvSpPr>
          <p:cNvPr id="1630" name="Google Shape;1630;gad0aeb9a52_0_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1" name="Google Shape;1631;gad0aeb9a52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45"/>
        <p:cNvGrpSpPr/>
        <p:nvPr/>
      </p:nvGrpSpPr>
      <p:grpSpPr>
        <a:xfrm>
          <a:off x="0" y="0"/>
          <a:ext cx="0" cy="0"/>
          <a:chOff x="0" y="0"/>
          <a:chExt cx="0" cy="0"/>
        </a:xfrm>
      </p:grpSpPr>
      <p:sp>
        <p:nvSpPr>
          <p:cNvPr id="9846" name="Google Shape;9846;gad0aeb9a52_0_83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47" name="Google Shape;9847;gad0aeb9a52_0_83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4"/>
        <p:cNvGrpSpPr/>
        <p:nvPr/>
      </p:nvGrpSpPr>
      <p:grpSpPr>
        <a:xfrm>
          <a:off x="0" y="0"/>
          <a:ext cx="0" cy="0"/>
          <a:chOff x="0" y="0"/>
          <a:chExt cx="0" cy="0"/>
        </a:xfrm>
      </p:grpSpPr>
      <p:sp>
        <p:nvSpPr>
          <p:cNvPr id="705" name="Google Shape;705;g8c1997cbfd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6" name="Google Shape;706;g8c1997cbfd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3"/>
        <p:cNvGrpSpPr/>
        <p:nvPr/>
      </p:nvGrpSpPr>
      <p:grpSpPr>
        <a:xfrm>
          <a:off x="0" y="0"/>
          <a:ext cx="0" cy="0"/>
          <a:chOff x="0" y="0"/>
          <a:chExt cx="0" cy="0"/>
        </a:xfrm>
      </p:grpSpPr>
      <p:sp>
        <p:nvSpPr>
          <p:cNvPr id="734" name="Google Shape;734;g8c1997cbfd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5" name="Google Shape;735;g8c1997cbfd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0"/>
        <p:cNvGrpSpPr/>
        <p:nvPr/>
      </p:nvGrpSpPr>
      <p:grpSpPr>
        <a:xfrm>
          <a:off x="0" y="0"/>
          <a:ext cx="0" cy="0"/>
          <a:chOff x="0" y="0"/>
          <a:chExt cx="0" cy="0"/>
        </a:xfrm>
      </p:grpSpPr>
      <p:sp>
        <p:nvSpPr>
          <p:cNvPr id="761" name="Google Shape;761;g8b8ed53e21_0_3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2" name="Google Shape;762;g8b8ed53e21_0_3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4"/>
        <p:cNvGrpSpPr/>
        <p:nvPr/>
      </p:nvGrpSpPr>
      <p:grpSpPr>
        <a:xfrm>
          <a:off x="0" y="0"/>
          <a:ext cx="0" cy="0"/>
          <a:chOff x="0" y="0"/>
          <a:chExt cx="0" cy="0"/>
        </a:xfrm>
      </p:grpSpPr>
      <p:sp>
        <p:nvSpPr>
          <p:cNvPr id="805" name="Google Shape;805;g93be0b7465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6" name="Google Shape;806;g93be0b7465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1"/>
        <p:cNvGrpSpPr/>
        <p:nvPr/>
      </p:nvGrpSpPr>
      <p:grpSpPr>
        <a:xfrm>
          <a:off x="0" y="0"/>
          <a:ext cx="0" cy="0"/>
          <a:chOff x="0" y="0"/>
          <a:chExt cx="0" cy="0"/>
        </a:xfrm>
      </p:grpSpPr>
      <p:sp>
        <p:nvSpPr>
          <p:cNvPr id="822" name="Google Shape;822;g8c1997cbfd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3" name="Google Shape;823;g8c1997cbfd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8"/>
        <p:cNvGrpSpPr/>
        <p:nvPr/>
      </p:nvGrpSpPr>
      <p:grpSpPr>
        <a:xfrm>
          <a:off x="0" y="0"/>
          <a:ext cx="0" cy="0"/>
          <a:chOff x="0" y="0"/>
          <a:chExt cx="0" cy="0"/>
        </a:xfrm>
      </p:grpSpPr>
      <p:sp>
        <p:nvSpPr>
          <p:cNvPr id="889" name="Google Shape;889;g8c1997cbfd_0_1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0" name="Google Shape;890;g8c1997cbfd_0_1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5"/>
        <p:cNvGrpSpPr/>
        <p:nvPr/>
      </p:nvGrpSpPr>
      <p:grpSpPr>
        <a:xfrm>
          <a:off x="0" y="0"/>
          <a:ext cx="0" cy="0"/>
          <a:chOff x="0" y="0"/>
          <a:chExt cx="0" cy="0"/>
        </a:xfrm>
      </p:grpSpPr>
      <p:sp>
        <p:nvSpPr>
          <p:cNvPr id="926" name="Google Shape;926;g8c1997cbfd_0_2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7" name="Google Shape;927;g8c1997cbfd_0_2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5"/>
        <p:cNvGrpSpPr/>
        <p:nvPr/>
      </p:nvGrpSpPr>
      <p:grpSpPr>
        <a:xfrm>
          <a:off x="0" y="0"/>
          <a:ext cx="0" cy="0"/>
          <a:chOff x="0" y="0"/>
          <a:chExt cx="0" cy="0"/>
        </a:xfrm>
      </p:grpSpPr>
      <p:sp>
        <p:nvSpPr>
          <p:cNvPr id="926" name="Google Shape;926;g8c1997cbfd_0_2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7" name="Google Shape;927;g8c1997cbfd_0_2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301938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www.flaticon.com/" TargetMode="External"/><Relationship Id="rId2" Type="http://schemas.openxmlformats.org/officeDocument/2006/relationships/hyperlink" Target="https://slidesgo.com/" TargetMode="External"/><Relationship Id="rId1" Type="http://schemas.openxmlformats.org/officeDocument/2006/relationships/slideMaster" Target="../slideMasters/slideMaster1.xml"/><Relationship Id="rId4" Type="http://schemas.openxmlformats.org/officeDocument/2006/relationships/hyperlink" Target="https://www.freepik.com/" TargetMode="Externa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gradFill>
          <a:gsLst>
            <a:gs pos="0">
              <a:srgbClr val="13367C"/>
            </a:gs>
            <a:gs pos="100000">
              <a:schemeClr val="dk2"/>
            </a:gs>
          </a:gsLst>
          <a:lin ang="5400012" scaled="0"/>
        </a:grad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20000" y="903413"/>
            <a:ext cx="4079700" cy="2631900"/>
          </a:xfrm>
          <a:prstGeom prst="rect">
            <a:avLst/>
          </a:prstGeom>
        </p:spPr>
        <p:txBody>
          <a:bodyPr spcFirstLastPara="1" wrap="square" lIns="91425" tIns="91425" rIns="91425" bIns="91425" anchor="ctr" anchorCtr="0">
            <a:noAutofit/>
          </a:bodyPr>
          <a:lstStyle>
            <a:lvl1pPr lvl="0">
              <a:spcBef>
                <a:spcPts val="0"/>
              </a:spcBef>
              <a:spcAft>
                <a:spcPts val="0"/>
              </a:spcAft>
              <a:buSzPts val="5200"/>
              <a:buNone/>
              <a:defRPr sz="48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720000" y="3500588"/>
            <a:ext cx="2350500" cy="7395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800"/>
              <a:buFont typeface="Roboto"/>
              <a:buNone/>
              <a:defRPr sz="1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1">
  <p:cSld name="CUSTOM_8_1">
    <p:spTree>
      <p:nvGrpSpPr>
        <p:cNvPr id="1" name="Shape 491"/>
        <p:cNvGrpSpPr/>
        <p:nvPr/>
      </p:nvGrpSpPr>
      <p:grpSpPr>
        <a:xfrm>
          <a:off x="0" y="0"/>
          <a:ext cx="0" cy="0"/>
          <a:chOff x="0" y="0"/>
          <a:chExt cx="0" cy="0"/>
        </a:xfrm>
      </p:grpSpPr>
      <p:grpSp>
        <p:nvGrpSpPr>
          <p:cNvPr id="492" name="Google Shape;492;p24"/>
          <p:cNvGrpSpPr/>
          <p:nvPr/>
        </p:nvGrpSpPr>
        <p:grpSpPr>
          <a:xfrm rot="5400000" flipH="1">
            <a:off x="-533027" y="3252941"/>
            <a:ext cx="2423582" cy="1357541"/>
            <a:chOff x="-77" y="3784091"/>
            <a:chExt cx="2423582" cy="1357541"/>
          </a:xfrm>
        </p:grpSpPr>
        <p:sp>
          <p:nvSpPr>
            <p:cNvPr id="493" name="Google Shape;493;p24"/>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4"/>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4"/>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4"/>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24"/>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 name="Google Shape;498;p24"/>
          <p:cNvGrpSpPr/>
          <p:nvPr/>
        </p:nvGrpSpPr>
        <p:grpSpPr>
          <a:xfrm rot="-5400000" flipH="1">
            <a:off x="7253448" y="533016"/>
            <a:ext cx="2423582" cy="1357541"/>
            <a:chOff x="-77" y="3784091"/>
            <a:chExt cx="2423582" cy="1357541"/>
          </a:xfrm>
        </p:grpSpPr>
        <p:sp>
          <p:nvSpPr>
            <p:cNvPr id="499" name="Google Shape;499;p24"/>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24"/>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4"/>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4"/>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4"/>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507"/>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3216900" y="1653325"/>
            <a:ext cx="1599000" cy="1234800"/>
          </a:xfrm>
          <a:prstGeom prst="rect">
            <a:avLst/>
          </a:prstGeom>
        </p:spPr>
        <p:txBody>
          <a:bodyPr spcFirstLastPara="1" wrap="square" lIns="91425" tIns="91425" rIns="91425" bIns="91425" anchor="ctr" anchorCtr="0">
            <a:noAutofit/>
          </a:bodyPr>
          <a:lstStyle>
            <a:lvl1pPr lvl="0">
              <a:spcBef>
                <a:spcPts val="0"/>
              </a:spcBef>
              <a:spcAft>
                <a:spcPts val="0"/>
              </a:spcAft>
              <a:buSzPts val="2900"/>
              <a:buNone/>
              <a:defRPr sz="7200">
                <a:solidFill>
                  <a:schemeClr val="accent2"/>
                </a:solidFill>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3" name="Google Shape;13;p3"/>
          <p:cNvSpPr txBox="1">
            <a:spLocks noGrp="1"/>
          </p:cNvSpPr>
          <p:nvPr>
            <p:ph type="title" idx="2"/>
          </p:nvPr>
        </p:nvSpPr>
        <p:spPr>
          <a:xfrm>
            <a:off x="3216900" y="2879675"/>
            <a:ext cx="2622000" cy="6105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Font typeface="Raleway"/>
              <a:buNone/>
              <a:defRPr>
                <a:solidFill>
                  <a:schemeClr val="accent1"/>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grpSp>
        <p:nvGrpSpPr>
          <p:cNvPr id="14" name="Google Shape;14;p3"/>
          <p:cNvGrpSpPr/>
          <p:nvPr/>
        </p:nvGrpSpPr>
        <p:grpSpPr>
          <a:xfrm>
            <a:off x="2598300" y="1013625"/>
            <a:ext cx="95400" cy="3116250"/>
            <a:chOff x="4524300" y="1013625"/>
            <a:chExt cx="95400" cy="3116250"/>
          </a:xfrm>
        </p:grpSpPr>
        <p:sp>
          <p:nvSpPr>
            <p:cNvPr id="15" name="Google Shape;15;p3"/>
            <p:cNvSpPr/>
            <p:nvPr/>
          </p:nvSpPr>
          <p:spPr>
            <a:xfrm>
              <a:off x="4524300" y="1013625"/>
              <a:ext cx="95400" cy="1038300"/>
            </a:xfrm>
            <a:prstGeom prst="rect">
              <a:avLst/>
            </a:prstGeom>
            <a:solidFill>
              <a:srgbClr val="C8AEF8">
                <a:alpha val="58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3"/>
            <p:cNvSpPr/>
            <p:nvPr/>
          </p:nvSpPr>
          <p:spPr>
            <a:xfrm>
              <a:off x="4524300" y="1534125"/>
              <a:ext cx="95400" cy="1038300"/>
            </a:xfrm>
            <a:prstGeom prst="rect">
              <a:avLst/>
            </a:prstGeom>
            <a:solidFill>
              <a:srgbClr val="878FFF">
                <a:alpha val="73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3"/>
            <p:cNvSpPr/>
            <p:nvPr/>
          </p:nvSpPr>
          <p:spPr>
            <a:xfrm>
              <a:off x="4524300" y="2053275"/>
              <a:ext cx="95400" cy="1038300"/>
            </a:xfrm>
            <a:prstGeom prst="rect">
              <a:avLst/>
            </a:prstGeom>
            <a:solidFill>
              <a:srgbClr val="9154F8">
                <a:alpha val="53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3"/>
            <p:cNvSpPr/>
            <p:nvPr/>
          </p:nvSpPr>
          <p:spPr>
            <a:xfrm>
              <a:off x="4524300" y="2565875"/>
              <a:ext cx="95400" cy="1038300"/>
            </a:xfrm>
            <a:prstGeom prst="rect">
              <a:avLst/>
            </a:prstGeom>
            <a:solidFill>
              <a:srgbClr val="35C2DF">
                <a:alpha val="7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3"/>
            <p:cNvSpPr/>
            <p:nvPr/>
          </p:nvSpPr>
          <p:spPr>
            <a:xfrm>
              <a:off x="4524300" y="3091575"/>
              <a:ext cx="95400" cy="1038300"/>
            </a:xfrm>
            <a:prstGeom prst="rect">
              <a:avLst/>
            </a:prstGeom>
            <a:solidFill>
              <a:srgbClr val="CA7BEB">
                <a:alpha val="5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a:off x="4524300" y="3610723"/>
              <a:ext cx="95400" cy="519000"/>
            </a:xfrm>
            <a:prstGeom prst="rect">
              <a:avLst/>
            </a:prstGeom>
            <a:solidFill>
              <a:srgbClr val="972CB4">
                <a:alpha val="74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5"/>
        <p:cNvGrpSpPr/>
        <p:nvPr/>
      </p:nvGrpSpPr>
      <p:grpSpPr>
        <a:xfrm>
          <a:off x="0" y="0"/>
          <a:ext cx="0" cy="0"/>
          <a:chOff x="0" y="0"/>
          <a:chExt cx="0" cy="0"/>
        </a:xfrm>
      </p:grpSpPr>
      <p:sp>
        <p:nvSpPr>
          <p:cNvPr id="76" name="Google Shape;76;p7"/>
          <p:cNvSpPr txBox="1">
            <a:spLocks noGrp="1"/>
          </p:cNvSpPr>
          <p:nvPr>
            <p:ph type="title"/>
          </p:nvPr>
        </p:nvSpPr>
        <p:spPr>
          <a:xfrm>
            <a:off x="4939700" y="1288261"/>
            <a:ext cx="1905300" cy="9705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77" name="Google Shape;77;p7"/>
          <p:cNvSpPr txBox="1">
            <a:spLocks noGrp="1"/>
          </p:cNvSpPr>
          <p:nvPr>
            <p:ph type="body" idx="1"/>
          </p:nvPr>
        </p:nvSpPr>
        <p:spPr>
          <a:xfrm>
            <a:off x="4939700" y="2182538"/>
            <a:ext cx="1905300" cy="18036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a:lvl1pPr>
            <a:lvl2pPr marL="914400" lvl="1" indent="-317500">
              <a:spcBef>
                <a:spcPts val="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grpSp>
        <p:nvGrpSpPr>
          <p:cNvPr id="78" name="Google Shape;78;p7"/>
          <p:cNvGrpSpPr/>
          <p:nvPr/>
        </p:nvGrpSpPr>
        <p:grpSpPr>
          <a:xfrm>
            <a:off x="4524300" y="1013625"/>
            <a:ext cx="95400" cy="3116250"/>
            <a:chOff x="4524300" y="1013625"/>
            <a:chExt cx="95400" cy="3116250"/>
          </a:xfrm>
        </p:grpSpPr>
        <p:sp>
          <p:nvSpPr>
            <p:cNvPr id="79" name="Google Shape;79;p7"/>
            <p:cNvSpPr/>
            <p:nvPr/>
          </p:nvSpPr>
          <p:spPr>
            <a:xfrm>
              <a:off x="4524300" y="1013625"/>
              <a:ext cx="95400" cy="1038300"/>
            </a:xfrm>
            <a:prstGeom prst="rect">
              <a:avLst/>
            </a:prstGeom>
            <a:solidFill>
              <a:srgbClr val="C8AEF8">
                <a:alpha val="58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7"/>
            <p:cNvSpPr/>
            <p:nvPr/>
          </p:nvSpPr>
          <p:spPr>
            <a:xfrm>
              <a:off x="4524300" y="1534125"/>
              <a:ext cx="95400" cy="1038300"/>
            </a:xfrm>
            <a:prstGeom prst="rect">
              <a:avLst/>
            </a:prstGeom>
            <a:solidFill>
              <a:srgbClr val="878FFF">
                <a:alpha val="73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7"/>
            <p:cNvSpPr/>
            <p:nvPr/>
          </p:nvSpPr>
          <p:spPr>
            <a:xfrm>
              <a:off x="4524300" y="2053275"/>
              <a:ext cx="95400" cy="1038300"/>
            </a:xfrm>
            <a:prstGeom prst="rect">
              <a:avLst/>
            </a:prstGeom>
            <a:solidFill>
              <a:srgbClr val="9154F8">
                <a:alpha val="53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7"/>
            <p:cNvSpPr/>
            <p:nvPr/>
          </p:nvSpPr>
          <p:spPr>
            <a:xfrm>
              <a:off x="4524300" y="2565875"/>
              <a:ext cx="95400" cy="1038300"/>
            </a:xfrm>
            <a:prstGeom prst="rect">
              <a:avLst/>
            </a:prstGeom>
            <a:solidFill>
              <a:srgbClr val="35C2DF">
                <a:alpha val="7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7"/>
            <p:cNvSpPr/>
            <p:nvPr/>
          </p:nvSpPr>
          <p:spPr>
            <a:xfrm>
              <a:off x="4524300" y="3091575"/>
              <a:ext cx="95400" cy="1038300"/>
            </a:xfrm>
            <a:prstGeom prst="rect">
              <a:avLst/>
            </a:prstGeom>
            <a:solidFill>
              <a:srgbClr val="CA7BEB">
                <a:alpha val="5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7"/>
            <p:cNvSpPr/>
            <p:nvPr/>
          </p:nvSpPr>
          <p:spPr>
            <a:xfrm>
              <a:off x="4524300" y="3610723"/>
              <a:ext cx="95400" cy="519000"/>
            </a:xfrm>
            <a:prstGeom prst="rect">
              <a:avLst/>
            </a:prstGeom>
            <a:solidFill>
              <a:srgbClr val="972CB4">
                <a:alpha val="74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127"/>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hree columns">
  <p:cSld name="CUSTOM_5">
    <p:bg>
      <p:bgPr>
        <a:gradFill>
          <a:gsLst>
            <a:gs pos="0">
              <a:srgbClr val="13367C"/>
            </a:gs>
            <a:gs pos="100000">
              <a:schemeClr val="dk2"/>
            </a:gs>
          </a:gsLst>
          <a:lin ang="5400012" scaled="0"/>
        </a:gradFill>
        <a:effectLst/>
      </p:bgPr>
    </p:bg>
    <p:spTree>
      <p:nvGrpSpPr>
        <p:cNvPr id="1" name="Shape 194"/>
        <p:cNvGrpSpPr/>
        <p:nvPr/>
      </p:nvGrpSpPr>
      <p:grpSpPr>
        <a:xfrm>
          <a:off x="0" y="0"/>
          <a:ext cx="0" cy="0"/>
          <a:chOff x="0" y="0"/>
          <a:chExt cx="0" cy="0"/>
        </a:xfrm>
      </p:grpSpPr>
      <p:sp>
        <p:nvSpPr>
          <p:cNvPr id="195" name="Google Shape;195;p16"/>
          <p:cNvSpPr txBox="1">
            <a:spLocks noGrp="1"/>
          </p:cNvSpPr>
          <p:nvPr>
            <p:ph type="title"/>
          </p:nvPr>
        </p:nvSpPr>
        <p:spPr>
          <a:xfrm>
            <a:off x="720000" y="5400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96" name="Google Shape;196;p16"/>
          <p:cNvSpPr txBox="1">
            <a:spLocks noGrp="1"/>
          </p:cNvSpPr>
          <p:nvPr>
            <p:ph type="subTitle" idx="1"/>
          </p:nvPr>
        </p:nvSpPr>
        <p:spPr>
          <a:xfrm>
            <a:off x="719700" y="2434925"/>
            <a:ext cx="2317200" cy="389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Font typeface="Oswald"/>
              <a:buNone/>
              <a:defRPr sz="1800">
                <a:solidFill>
                  <a:schemeClr val="accent1"/>
                </a:solidFill>
                <a:latin typeface="Oswald"/>
                <a:ea typeface="Oswald"/>
                <a:cs typeface="Oswald"/>
                <a:sym typeface="Oswald"/>
              </a:defRPr>
            </a:lvl1pPr>
            <a:lvl2pPr lvl="1" rtl="0">
              <a:spcBef>
                <a:spcPts val="0"/>
              </a:spcBef>
              <a:spcAft>
                <a:spcPts val="0"/>
              </a:spcAft>
              <a:buSzPts val="1800"/>
              <a:buFont typeface="Oswald"/>
              <a:buNone/>
              <a:defRPr sz="1800">
                <a:latin typeface="Oswald"/>
                <a:ea typeface="Oswald"/>
                <a:cs typeface="Oswald"/>
                <a:sym typeface="Oswald"/>
              </a:defRPr>
            </a:lvl2pPr>
            <a:lvl3pPr lvl="2" rtl="0">
              <a:spcBef>
                <a:spcPts val="1600"/>
              </a:spcBef>
              <a:spcAft>
                <a:spcPts val="0"/>
              </a:spcAft>
              <a:buSzPts val="1800"/>
              <a:buFont typeface="Oswald"/>
              <a:buNone/>
              <a:defRPr sz="1800">
                <a:latin typeface="Oswald"/>
                <a:ea typeface="Oswald"/>
                <a:cs typeface="Oswald"/>
                <a:sym typeface="Oswald"/>
              </a:defRPr>
            </a:lvl3pPr>
            <a:lvl4pPr lvl="3" rtl="0">
              <a:spcBef>
                <a:spcPts val="1600"/>
              </a:spcBef>
              <a:spcAft>
                <a:spcPts val="0"/>
              </a:spcAft>
              <a:buSzPts val="1800"/>
              <a:buFont typeface="Oswald"/>
              <a:buNone/>
              <a:defRPr sz="1800">
                <a:latin typeface="Oswald"/>
                <a:ea typeface="Oswald"/>
                <a:cs typeface="Oswald"/>
                <a:sym typeface="Oswald"/>
              </a:defRPr>
            </a:lvl4pPr>
            <a:lvl5pPr lvl="4" rtl="0">
              <a:spcBef>
                <a:spcPts val="1600"/>
              </a:spcBef>
              <a:spcAft>
                <a:spcPts val="0"/>
              </a:spcAft>
              <a:buSzPts val="1800"/>
              <a:buFont typeface="Oswald"/>
              <a:buNone/>
              <a:defRPr sz="1800">
                <a:latin typeface="Oswald"/>
                <a:ea typeface="Oswald"/>
                <a:cs typeface="Oswald"/>
                <a:sym typeface="Oswald"/>
              </a:defRPr>
            </a:lvl5pPr>
            <a:lvl6pPr lvl="5" rtl="0">
              <a:spcBef>
                <a:spcPts val="1600"/>
              </a:spcBef>
              <a:spcAft>
                <a:spcPts val="0"/>
              </a:spcAft>
              <a:buSzPts val="1800"/>
              <a:buFont typeface="Oswald"/>
              <a:buNone/>
              <a:defRPr sz="1800">
                <a:latin typeface="Oswald"/>
                <a:ea typeface="Oswald"/>
                <a:cs typeface="Oswald"/>
                <a:sym typeface="Oswald"/>
              </a:defRPr>
            </a:lvl6pPr>
            <a:lvl7pPr lvl="6" rtl="0">
              <a:spcBef>
                <a:spcPts val="1600"/>
              </a:spcBef>
              <a:spcAft>
                <a:spcPts val="0"/>
              </a:spcAft>
              <a:buSzPts val="1800"/>
              <a:buFont typeface="Oswald"/>
              <a:buNone/>
              <a:defRPr sz="1800">
                <a:latin typeface="Oswald"/>
                <a:ea typeface="Oswald"/>
                <a:cs typeface="Oswald"/>
                <a:sym typeface="Oswald"/>
              </a:defRPr>
            </a:lvl7pPr>
            <a:lvl8pPr lvl="7" rtl="0">
              <a:spcBef>
                <a:spcPts val="1600"/>
              </a:spcBef>
              <a:spcAft>
                <a:spcPts val="0"/>
              </a:spcAft>
              <a:buSzPts val="1800"/>
              <a:buFont typeface="Oswald"/>
              <a:buNone/>
              <a:defRPr sz="1800">
                <a:latin typeface="Oswald"/>
                <a:ea typeface="Oswald"/>
                <a:cs typeface="Oswald"/>
                <a:sym typeface="Oswald"/>
              </a:defRPr>
            </a:lvl8pPr>
            <a:lvl9pPr lvl="8" rtl="0">
              <a:spcBef>
                <a:spcPts val="1600"/>
              </a:spcBef>
              <a:spcAft>
                <a:spcPts val="1600"/>
              </a:spcAft>
              <a:buSzPts val="1800"/>
              <a:buFont typeface="Oswald"/>
              <a:buNone/>
              <a:defRPr sz="1800">
                <a:latin typeface="Oswald"/>
                <a:ea typeface="Oswald"/>
                <a:cs typeface="Oswald"/>
                <a:sym typeface="Oswald"/>
              </a:defRPr>
            </a:lvl9pPr>
          </a:lstStyle>
          <a:p>
            <a:endParaRPr/>
          </a:p>
        </p:txBody>
      </p:sp>
      <p:sp>
        <p:nvSpPr>
          <p:cNvPr id="197" name="Google Shape;197;p16"/>
          <p:cNvSpPr txBox="1">
            <a:spLocks noGrp="1"/>
          </p:cNvSpPr>
          <p:nvPr>
            <p:ph type="subTitle" idx="2"/>
          </p:nvPr>
        </p:nvSpPr>
        <p:spPr>
          <a:xfrm>
            <a:off x="719850" y="2734827"/>
            <a:ext cx="2316900" cy="79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8" name="Google Shape;198;p16"/>
          <p:cNvSpPr txBox="1">
            <a:spLocks noGrp="1"/>
          </p:cNvSpPr>
          <p:nvPr>
            <p:ph type="subTitle" idx="3"/>
          </p:nvPr>
        </p:nvSpPr>
        <p:spPr>
          <a:xfrm>
            <a:off x="3413619" y="2434925"/>
            <a:ext cx="2316900" cy="389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Font typeface="Oswald"/>
              <a:buNone/>
              <a:defRPr sz="1800">
                <a:solidFill>
                  <a:schemeClr val="accent2"/>
                </a:solidFill>
                <a:latin typeface="Oswald"/>
                <a:ea typeface="Oswald"/>
                <a:cs typeface="Oswald"/>
                <a:sym typeface="Oswald"/>
              </a:defRPr>
            </a:lvl1pPr>
            <a:lvl2pPr lvl="1" rtl="0">
              <a:spcBef>
                <a:spcPts val="0"/>
              </a:spcBef>
              <a:spcAft>
                <a:spcPts val="0"/>
              </a:spcAft>
              <a:buSzPts val="1800"/>
              <a:buFont typeface="Oswald"/>
              <a:buNone/>
              <a:defRPr sz="1800">
                <a:latin typeface="Oswald"/>
                <a:ea typeface="Oswald"/>
                <a:cs typeface="Oswald"/>
                <a:sym typeface="Oswald"/>
              </a:defRPr>
            </a:lvl2pPr>
            <a:lvl3pPr lvl="2" rtl="0">
              <a:spcBef>
                <a:spcPts val="1600"/>
              </a:spcBef>
              <a:spcAft>
                <a:spcPts val="0"/>
              </a:spcAft>
              <a:buSzPts val="1800"/>
              <a:buFont typeface="Oswald"/>
              <a:buNone/>
              <a:defRPr sz="1800">
                <a:latin typeface="Oswald"/>
                <a:ea typeface="Oswald"/>
                <a:cs typeface="Oswald"/>
                <a:sym typeface="Oswald"/>
              </a:defRPr>
            </a:lvl3pPr>
            <a:lvl4pPr lvl="3" rtl="0">
              <a:spcBef>
                <a:spcPts val="1600"/>
              </a:spcBef>
              <a:spcAft>
                <a:spcPts val="0"/>
              </a:spcAft>
              <a:buSzPts val="1800"/>
              <a:buFont typeface="Oswald"/>
              <a:buNone/>
              <a:defRPr sz="1800">
                <a:latin typeface="Oswald"/>
                <a:ea typeface="Oswald"/>
                <a:cs typeface="Oswald"/>
                <a:sym typeface="Oswald"/>
              </a:defRPr>
            </a:lvl4pPr>
            <a:lvl5pPr lvl="4" rtl="0">
              <a:spcBef>
                <a:spcPts val="1600"/>
              </a:spcBef>
              <a:spcAft>
                <a:spcPts val="0"/>
              </a:spcAft>
              <a:buSzPts val="1800"/>
              <a:buFont typeface="Oswald"/>
              <a:buNone/>
              <a:defRPr sz="1800">
                <a:latin typeface="Oswald"/>
                <a:ea typeface="Oswald"/>
                <a:cs typeface="Oswald"/>
                <a:sym typeface="Oswald"/>
              </a:defRPr>
            </a:lvl5pPr>
            <a:lvl6pPr lvl="5" rtl="0">
              <a:spcBef>
                <a:spcPts val="1600"/>
              </a:spcBef>
              <a:spcAft>
                <a:spcPts val="0"/>
              </a:spcAft>
              <a:buSzPts val="1800"/>
              <a:buFont typeface="Oswald"/>
              <a:buNone/>
              <a:defRPr sz="1800">
                <a:latin typeface="Oswald"/>
                <a:ea typeface="Oswald"/>
                <a:cs typeface="Oswald"/>
                <a:sym typeface="Oswald"/>
              </a:defRPr>
            </a:lvl6pPr>
            <a:lvl7pPr lvl="6" rtl="0">
              <a:spcBef>
                <a:spcPts val="1600"/>
              </a:spcBef>
              <a:spcAft>
                <a:spcPts val="0"/>
              </a:spcAft>
              <a:buSzPts val="1800"/>
              <a:buFont typeface="Oswald"/>
              <a:buNone/>
              <a:defRPr sz="1800">
                <a:latin typeface="Oswald"/>
                <a:ea typeface="Oswald"/>
                <a:cs typeface="Oswald"/>
                <a:sym typeface="Oswald"/>
              </a:defRPr>
            </a:lvl7pPr>
            <a:lvl8pPr lvl="7" rtl="0">
              <a:spcBef>
                <a:spcPts val="1600"/>
              </a:spcBef>
              <a:spcAft>
                <a:spcPts val="0"/>
              </a:spcAft>
              <a:buSzPts val="1800"/>
              <a:buFont typeface="Oswald"/>
              <a:buNone/>
              <a:defRPr sz="1800">
                <a:latin typeface="Oswald"/>
                <a:ea typeface="Oswald"/>
                <a:cs typeface="Oswald"/>
                <a:sym typeface="Oswald"/>
              </a:defRPr>
            </a:lvl8pPr>
            <a:lvl9pPr lvl="8" rtl="0">
              <a:spcBef>
                <a:spcPts val="1600"/>
              </a:spcBef>
              <a:spcAft>
                <a:spcPts val="1600"/>
              </a:spcAft>
              <a:buSzPts val="1800"/>
              <a:buFont typeface="Oswald"/>
              <a:buNone/>
              <a:defRPr sz="1800">
                <a:latin typeface="Oswald"/>
                <a:ea typeface="Oswald"/>
                <a:cs typeface="Oswald"/>
                <a:sym typeface="Oswald"/>
              </a:defRPr>
            </a:lvl9pPr>
          </a:lstStyle>
          <a:p>
            <a:endParaRPr/>
          </a:p>
        </p:txBody>
      </p:sp>
      <p:sp>
        <p:nvSpPr>
          <p:cNvPr id="199" name="Google Shape;199;p16"/>
          <p:cNvSpPr txBox="1">
            <a:spLocks noGrp="1"/>
          </p:cNvSpPr>
          <p:nvPr>
            <p:ph type="subTitle" idx="4"/>
          </p:nvPr>
        </p:nvSpPr>
        <p:spPr>
          <a:xfrm>
            <a:off x="3413619" y="2734827"/>
            <a:ext cx="2316900" cy="79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00" name="Google Shape;200;p16"/>
          <p:cNvSpPr txBox="1">
            <a:spLocks noGrp="1"/>
          </p:cNvSpPr>
          <p:nvPr>
            <p:ph type="subTitle" idx="5"/>
          </p:nvPr>
        </p:nvSpPr>
        <p:spPr>
          <a:xfrm>
            <a:off x="6107075" y="2434925"/>
            <a:ext cx="2316900" cy="389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Font typeface="Oswald"/>
              <a:buNone/>
              <a:defRPr sz="1800">
                <a:solidFill>
                  <a:schemeClr val="accent3"/>
                </a:solidFill>
                <a:latin typeface="Oswald"/>
                <a:ea typeface="Oswald"/>
                <a:cs typeface="Oswald"/>
                <a:sym typeface="Oswald"/>
              </a:defRPr>
            </a:lvl1pPr>
            <a:lvl2pPr lvl="1" rtl="0">
              <a:spcBef>
                <a:spcPts val="0"/>
              </a:spcBef>
              <a:spcAft>
                <a:spcPts val="0"/>
              </a:spcAft>
              <a:buSzPts val="1800"/>
              <a:buFont typeface="Oswald"/>
              <a:buNone/>
              <a:defRPr sz="1800">
                <a:latin typeface="Oswald"/>
                <a:ea typeface="Oswald"/>
                <a:cs typeface="Oswald"/>
                <a:sym typeface="Oswald"/>
              </a:defRPr>
            </a:lvl2pPr>
            <a:lvl3pPr lvl="2" rtl="0">
              <a:spcBef>
                <a:spcPts val="1600"/>
              </a:spcBef>
              <a:spcAft>
                <a:spcPts val="0"/>
              </a:spcAft>
              <a:buSzPts val="1800"/>
              <a:buFont typeface="Oswald"/>
              <a:buNone/>
              <a:defRPr sz="1800">
                <a:latin typeface="Oswald"/>
                <a:ea typeface="Oswald"/>
                <a:cs typeface="Oswald"/>
                <a:sym typeface="Oswald"/>
              </a:defRPr>
            </a:lvl3pPr>
            <a:lvl4pPr lvl="3" rtl="0">
              <a:spcBef>
                <a:spcPts val="1600"/>
              </a:spcBef>
              <a:spcAft>
                <a:spcPts val="0"/>
              </a:spcAft>
              <a:buSzPts val="1800"/>
              <a:buFont typeface="Oswald"/>
              <a:buNone/>
              <a:defRPr sz="1800">
                <a:latin typeface="Oswald"/>
                <a:ea typeface="Oswald"/>
                <a:cs typeface="Oswald"/>
                <a:sym typeface="Oswald"/>
              </a:defRPr>
            </a:lvl4pPr>
            <a:lvl5pPr lvl="4" rtl="0">
              <a:spcBef>
                <a:spcPts val="1600"/>
              </a:spcBef>
              <a:spcAft>
                <a:spcPts val="0"/>
              </a:spcAft>
              <a:buSzPts val="1800"/>
              <a:buFont typeface="Oswald"/>
              <a:buNone/>
              <a:defRPr sz="1800">
                <a:latin typeface="Oswald"/>
                <a:ea typeface="Oswald"/>
                <a:cs typeface="Oswald"/>
                <a:sym typeface="Oswald"/>
              </a:defRPr>
            </a:lvl5pPr>
            <a:lvl6pPr lvl="5" rtl="0">
              <a:spcBef>
                <a:spcPts val="1600"/>
              </a:spcBef>
              <a:spcAft>
                <a:spcPts val="0"/>
              </a:spcAft>
              <a:buSzPts val="1800"/>
              <a:buFont typeface="Oswald"/>
              <a:buNone/>
              <a:defRPr sz="1800">
                <a:latin typeface="Oswald"/>
                <a:ea typeface="Oswald"/>
                <a:cs typeface="Oswald"/>
                <a:sym typeface="Oswald"/>
              </a:defRPr>
            </a:lvl6pPr>
            <a:lvl7pPr lvl="6" rtl="0">
              <a:spcBef>
                <a:spcPts val="1600"/>
              </a:spcBef>
              <a:spcAft>
                <a:spcPts val="0"/>
              </a:spcAft>
              <a:buSzPts val="1800"/>
              <a:buFont typeface="Oswald"/>
              <a:buNone/>
              <a:defRPr sz="1800">
                <a:latin typeface="Oswald"/>
                <a:ea typeface="Oswald"/>
                <a:cs typeface="Oswald"/>
                <a:sym typeface="Oswald"/>
              </a:defRPr>
            </a:lvl7pPr>
            <a:lvl8pPr lvl="7" rtl="0">
              <a:spcBef>
                <a:spcPts val="1600"/>
              </a:spcBef>
              <a:spcAft>
                <a:spcPts val="0"/>
              </a:spcAft>
              <a:buSzPts val="1800"/>
              <a:buFont typeface="Oswald"/>
              <a:buNone/>
              <a:defRPr sz="1800">
                <a:latin typeface="Oswald"/>
                <a:ea typeface="Oswald"/>
                <a:cs typeface="Oswald"/>
                <a:sym typeface="Oswald"/>
              </a:defRPr>
            </a:lvl8pPr>
            <a:lvl9pPr lvl="8" rtl="0">
              <a:spcBef>
                <a:spcPts val="1600"/>
              </a:spcBef>
              <a:spcAft>
                <a:spcPts val="1600"/>
              </a:spcAft>
              <a:buSzPts val="1800"/>
              <a:buFont typeface="Oswald"/>
              <a:buNone/>
              <a:defRPr sz="1800">
                <a:latin typeface="Oswald"/>
                <a:ea typeface="Oswald"/>
                <a:cs typeface="Oswald"/>
                <a:sym typeface="Oswald"/>
              </a:defRPr>
            </a:lvl9pPr>
          </a:lstStyle>
          <a:p>
            <a:endParaRPr/>
          </a:p>
        </p:txBody>
      </p:sp>
      <p:sp>
        <p:nvSpPr>
          <p:cNvPr id="201" name="Google Shape;201;p16"/>
          <p:cNvSpPr txBox="1">
            <a:spLocks noGrp="1"/>
          </p:cNvSpPr>
          <p:nvPr>
            <p:ph type="subTitle" idx="6"/>
          </p:nvPr>
        </p:nvSpPr>
        <p:spPr>
          <a:xfrm>
            <a:off x="6107075" y="2734827"/>
            <a:ext cx="2316900" cy="79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202" name="Google Shape;202;p16"/>
          <p:cNvGrpSpPr/>
          <p:nvPr/>
        </p:nvGrpSpPr>
        <p:grpSpPr>
          <a:xfrm rot="5400000" flipH="1">
            <a:off x="-224875" y="4345871"/>
            <a:ext cx="1022509" cy="572747"/>
            <a:chOff x="-77" y="3784091"/>
            <a:chExt cx="2423582" cy="1357541"/>
          </a:xfrm>
        </p:grpSpPr>
        <p:sp>
          <p:nvSpPr>
            <p:cNvPr id="203" name="Google Shape;203;p16"/>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16"/>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16"/>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16"/>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6"/>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 name="Google Shape;208;p16"/>
          <p:cNvGrpSpPr/>
          <p:nvPr/>
        </p:nvGrpSpPr>
        <p:grpSpPr>
          <a:xfrm rot="-5400000" flipH="1">
            <a:off x="8346375" y="224871"/>
            <a:ext cx="1022509" cy="572747"/>
            <a:chOff x="-77" y="3784091"/>
            <a:chExt cx="2423582" cy="1357541"/>
          </a:xfrm>
        </p:grpSpPr>
        <p:sp>
          <p:nvSpPr>
            <p:cNvPr id="209" name="Google Shape;209;p16"/>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16"/>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6"/>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16"/>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16"/>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able of contents">
  <p:cSld name="CUSTOM_2">
    <p:spTree>
      <p:nvGrpSpPr>
        <p:cNvPr id="1" name="Shape 279"/>
        <p:cNvGrpSpPr/>
        <p:nvPr/>
      </p:nvGrpSpPr>
      <p:grpSpPr>
        <a:xfrm>
          <a:off x="0" y="0"/>
          <a:ext cx="0" cy="0"/>
          <a:chOff x="0" y="0"/>
          <a:chExt cx="0" cy="0"/>
        </a:xfrm>
      </p:grpSpPr>
      <p:sp>
        <p:nvSpPr>
          <p:cNvPr id="280" name="Google Shape;280;p20"/>
          <p:cNvSpPr txBox="1">
            <a:spLocks noGrp="1"/>
          </p:cNvSpPr>
          <p:nvPr>
            <p:ph type="subTitle" idx="1"/>
          </p:nvPr>
        </p:nvSpPr>
        <p:spPr>
          <a:xfrm>
            <a:off x="719600" y="1770625"/>
            <a:ext cx="2317200" cy="389700"/>
          </a:xfrm>
          <a:prstGeom prst="rect">
            <a:avLst/>
          </a:prstGeom>
        </p:spPr>
        <p:txBody>
          <a:bodyPr spcFirstLastPara="1" wrap="square" lIns="91425" tIns="91425" rIns="91425" bIns="91425" anchor="ctr" anchorCtr="0">
            <a:noAutofit/>
          </a:bodyPr>
          <a:lstStyle>
            <a:lvl1pPr lvl="0" algn="ctr">
              <a:spcBef>
                <a:spcPts val="0"/>
              </a:spcBef>
              <a:spcAft>
                <a:spcPts val="0"/>
              </a:spcAft>
              <a:buSzPts val="1800"/>
              <a:buFont typeface="Oswald"/>
              <a:buNone/>
              <a:defRPr sz="1800">
                <a:solidFill>
                  <a:schemeClr val="accent1"/>
                </a:solidFill>
                <a:latin typeface="Oswald"/>
                <a:ea typeface="Oswald"/>
                <a:cs typeface="Oswald"/>
                <a:sym typeface="Oswald"/>
              </a:defRPr>
            </a:lvl1pPr>
            <a:lvl2pPr lvl="1">
              <a:spcBef>
                <a:spcPts val="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endParaRPr/>
          </a:p>
        </p:txBody>
      </p:sp>
      <p:sp>
        <p:nvSpPr>
          <p:cNvPr id="281" name="Google Shape;281;p20"/>
          <p:cNvSpPr txBox="1">
            <a:spLocks noGrp="1"/>
          </p:cNvSpPr>
          <p:nvPr>
            <p:ph type="title"/>
          </p:nvPr>
        </p:nvSpPr>
        <p:spPr>
          <a:xfrm>
            <a:off x="720000" y="5400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82" name="Google Shape;282;p20"/>
          <p:cNvSpPr txBox="1">
            <a:spLocks noGrp="1"/>
          </p:cNvSpPr>
          <p:nvPr>
            <p:ph type="title" idx="2" hasCustomPrompt="1"/>
          </p:nvPr>
        </p:nvSpPr>
        <p:spPr>
          <a:xfrm>
            <a:off x="1329200" y="1318325"/>
            <a:ext cx="1098000" cy="389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accent1"/>
                </a:solidFill>
              </a:defRPr>
            </a:lvl1pPr>
            <a:lvl2pPr lvl="1" algn="ctr" rtl="0">
              <a:spcBef>
                <a:spcPts val="0"/>
              </a:spcBef>
              <a:spcAft>
                <a:spcPts val="0"/>
              </a:spcAft>
              <a:buSzPts val="3000"/>
              <a:buFont typeface="Oswald"/>
              <a:buNone/>
              <a:defRPr sz="3000">
                <a:latin typeface="Oswald"/>
                <a:ea typeface="Oswald"/>
                <a:cs typeface="Oswald"/>
                <a:sym typeface="Oswald"/>
              </a:defRPr>
            </a:lvl2pPr>
            <a:lvl3pPr lvl="2" algn="ctr" rtl="0">
              <a:spcBef>
                <a:spcPts val="0"/>
              </a:spcBef>
              <a:spcAft>
                <a:spcPts val="0"/>
              </a:spcAft>
              <a:buSzPts val="3000"/>
              <a:buFont typeface="Oswald"/>
              <a:buNone/>
              <a:defRPr sz="3000">
                <a:latin typeface="Oswald"/>
                <a:ea typeface="Oswald"/>
                <a:cs typeface="Oswald"/>
                <a:sym typeface="Oswald"/>
              </a:defRPr>
            </a:lvl3pPr>
            <a:lvl4pPr lvl="3" algn="ctr" rtl="0">
              <a:spcBef>
                <a:spcPts val="0"/>
              </a:spcBef>
              <a:spcAft>
                <a:spcPts val="0"/>
              </a:spcAft>
              <a:buSzPts val="3000"/>
              <a:buFont typeface="Oswald"/>
              <a:buNone/>
              <a:defRPr sz="3000">
                <a:latin typeface="Oswald"/>
                <a:ea typeface="Oswald"/>
                <a:cs typeface="Oswald"/>
                <a:sym typeface="Oswald"/>
              </a:defRPr>
            </a:lvl4pPr>
            <a:lvl5pPr lvl="4" algn="ctr" rtl="0">
              <a:spcBef>
                <a:spcPts val="0"/>
              </a:spcBef>
              <a:spcAft>
                <a:spcPts val="0"/>
              </a:spcAft>
              <a:buSzPts val="3000"/>
              <a:buFont typeface="Oswald"/>
              <a:buNone/>
              <a:defRPr sz="3000">
                <a:latin typeface="Oswald"/>
                <a:ea typeface="Oswald"/>
                <a:cs typeface="Oswald"/>
                <a:sym typeface="Oswald"/>
              </a:defRPr>
            </a:lvl5pPr>
            <a:lvl6pPr lvl="5" algn="ctr" rtl="0">
              <a:spcBef>
                <a:spcPts val="0"/>
              </a:spcBef>
              <a:spcAft>
                <a:spcPts val="0"/>
              </a:spcAft>
              <a:buSzPts val="3000"/>
              <a:buFont typeface="Oswald"/>
              <a:buNone/>
              <a:defRPr sz="3000">
                <a:latin typeface="Oswald"/>
                <a:ea typeface="Oswald"/>
                <a:cs typeface="Oswald"/>
                <a:sym typeface="Oswald"/>
              </a:defRPr>
            </a:lvl6pPr>
            <a:lvl7pPr lvl="6" algn="ctr" rtl="0">
              <a:spcBef>
                <a:spcPts val="0"/>
              </a:spcBef>
              <a:spcAft>
                <a:spcPts val="0"/>
              </a:spcAft>
              <a:buSzPts val="3000"/>
              <a:buFont typeface="Oswald"/>
              <a:buNone/>
              <a:defRPr sz="3000">
                <a:latin typeface="Oswald"/>
                <a:ea typeface="Oswald"/>
                <a:cs typeface="Oswald"/>
                <a:sym typeface="Oswald"/>
              </a:defRPr>
            </a:lvl7pPr>
            <a:lvl8pPr lvl="7" algn="ctr" rtl="0">
              <a:spcBef>
                <a:spcPts val="0"/>
              </a:spcBef>
              <a:spcAft>
                <a:spcPts val="0"/>
              </a:spcAft>
              <a:buSzPts val="3000"/>
              <a:buFont typeface="Oswald"/>
              <a:buNone/>
              <a:defRPr sz="3000">
                <a:latin typeface="Oswald"/>
                <a:ea typeface="Oswald"/>
                <a:cs typeface="Oswald"/>
                <a:sym typeface="Oswald"/>
              </a:defRPr>
            </a:lvl8pPr>
            <a:lvl9pPr lvl="8" algn="ctr" rtl="0">
              <a:spcBef>
                <a:spcPts val="0"/>
              </a:spcBef>
              <a:spcAft>
                <a:spcPts val="0"/>
              </a:spcAft>
              <a:buSzPts val="3000"/>
              <a:buFont typeface="Oswald"/>
              <a:buNone/>
              <a:defRPr sz="3000">
                <a:latin typeface="Oswald"/>
                <a:ea typeface="Oswald"/>
                <a:cs typeface="Oswald"/>
                <a:sym typeface="Oswald"/>
              </a:defRPr>
            </a:lvl9pPr>
          </a:lstStyle>
          <a:p>
            <a:r>
              <a:t>xx%</a:t>
            </a:r>
          </a:p>
        </p:txBody>
      </p:sp>
      <p:sp>
        <p:nvSpPr>
          <p:cNvPr id="283" name="Google Shape;283;p20"/>
          <p:cNvSpPr txBox="1">
            <a:spLocks noGrp="1"/>
          </p:cNvSpPr>
          <p:nvPr>
            <p:ph type="subTitle" idx="3"/>
          </p:nvPr>
        </p:nvSpPr>
        <p:spPr>
          <a:xfrm>
            <a:off x="720100" y="2146716"/>
            <a:ext cx="2316900" cy="629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84" name="Google Shape;284;p20"/>
          <p:cNvSpPr txBox="1">
            <a:spLocks noGrp="1"/>
          </p:cNvSpPr>
          <p:nvPr>
            <p:ph type="subTitle" idx="4"/>
          </p:nvPr>
        </p:nvSpPr>
        <p:spPr>
          <a:xfrm>
            <a:off x="3413500" y="1770625"/>
            <a:ext cx="2316900" cy="389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Font typeface="Oswald"/>
              <a:buNone/>
              <a:defRPr sz="1800">
                <a:solidFill>
                  <a:schemeClr val="accent2"/>
                </a:solidFill>
                <a:latin typeface="Oswald"/>
                <a:ea typeface="Oswald"/>
                <a:cs typeface="Oswald"/>
                <a:sym typeface="Oswald"/>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85" name="Google Shape;285;p20"/>
          <p:cNvSpPr txBox="1">
            <a:spLocks noGrp="1"/>
          </p:cNvSpPr>
          <p:nvPr>
            <p:ph type="title" idx="5" hasCustomPrompt="1"/>
          </p:nvPr>
        </p:nvSpPr>
        <p:spPr>
          <a:xfrm>
            <a:off x="4023025" y="1318325"/>
            <a:ext cx="1098000" cy="389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accent2"/>
                </a:solidFill>
              </a:defRPr>
            </a:lvl1pPr>
            <a:lvl2pPr lvl="1" algn="ctr" rtl="0">
              <a:spcBef>
                <a:spcPts val="0"/>
              </a:spcBef>
              <a:spcAft>
                <a:spcPts val="0"/>
              </a:spcAft>
              <a:buSzPts val="3000"/>
              <a:buFont typeface="Oswald"/>
              <a:buNone/>
              <a:defRPr sz="3000">
                <a:latin typeface="Oswald"/>
                <a:ea typeface="Oswald"/>
                <a:cs typeface="Oswald"/>
                <a:sym typeface="Oswald"/>
              </a:defRPr>
            </a:lvl2pPr>
            <a:lvl3pPr lvl="2" algn="ctr" rtl="0">
              <a:spcBef>
                <a:spcPts val="0"/>
              </a:spcBef>
              <a:spcAft>
                <a:spcPts val="0"/>
              </a:spcAft>
              <a:buSzPts val="3000"/>
              <a:buFont typeface="Oswald"/>
              <a:buNone/>
              <a:defRPr sz="3000">
                <a:latin typeface="Oswald"/>
                <a:ea typeface="Oswald"/>
                <a:cs typeface="Oswald"/>
                <a:sym typeface="Oswald"/>
              </a:defRPr>
            </a:lvl3pPr>
            <a:lvl4pPr lvl="3" algn="ctr" rtl="0">
              <a:spcBef>
                <a:spcPts val="0"/>
              </a:spcBef>
              <a:spcAft>
                <a:spcPts val="0"/>
              </a:spcAft>
              <a:buSzPts val="3000"/>
              <a:buFont typeface="Oswald"/>
              <a:buNone/>
              <a:defRPr sz="3000">
                <a:latin typeface="Oswald"/>
                <a:ea typeface="Oswald"/>
                <a:cs typeface="Oswald"/>
                <a:sym typeface="Oswald"/>
              </a:defRPr>
            </a:lvl4pPr>
            <a:lvl5pPr lvl="4" algn="ctr" rtl="0">
              <a:spcBef>
                <a:spcPts val="0"/>
              </a:spcBef>
              <a:spcAft>
                <a:spcPts val="0"/>
              </a:spcAft>
              <a:buSzPts val="3000"/>
              <a:buFont typeface="Oswald"/>
              <a:buNone/>
              <a:defRPr sz="3000">
                <a:latin typeface="Oswald"/>
                <a:ea typeface="Oswald"/>
                <a:cs typeface="Oswald"/>
                <a:sym typeface="Oswald"/>
              </a:defRPr>
            </a:lvl5pPr>
            <a:lvl6pPr lvl="5" algn="ctr" rtl="0">
              <a:spcBef>
                <a:spcPts val="0"/>
              </a:spcBef>
              <a:spcAft>
                <a:spcPts val="0"/>
              </a:spcAft>
              <a:buSzPts val="3000"/>
              <a:buFont typeface="Oswald"/>
              <a:buNone/>
              <a:defRPr sz="3000">
                <a:latin typeface="Oswald"/>
                <a:ea typeface="Oswald"/>
                <a:cs typeface="Oswald"/>
                <a:sym typeface="Oswald"/>
              </a:defRPr>
            </a:lvl6pPr>
            <a:lvl7pPr lvl="6" algn="ctr" rtl="0">
              <a:spcBef>
                <a:spcPts val="0"/>
              </a:spcBef>
              <a:spcAft>
                <a:spcPts val="0"/>
              </a:spcAft>
              <a:buSzPts val="3000"/>
              <a:buFont typeface="Oswald"/>
              <a:buNone/>
              <a:defRPr sz="3000">
                <a:latin typeface="Oswald"/>
                <a:ea typeface="Oswald"/>
                <a:cs typeface="Oswald"/>
                <a:sym typeface="Oswald"/>
              </a:defRPr>
            </a:lvl7pPr>
            <a:lvl8pPr lvl="7" algn="ctr" rtl="0">
              <a:spcBef>
                <a:spcPts val="0"/>
              </a:spcBef>
              <a:spcAft>
                <a:spcPts val="0"/>
              </a:spcAft>
              <a:buSzPts val="3000"/>
              <a:buFont typeface="Oswald"/>
              <a:buNone/>
              <a:defRPr sz="3000">
                <a:latin typeface="Oswald"/>
                <a:ea typeface="Oswald"/>
                <a:cs typeface="Oswald"/>
                <a:sym typeface="Oswald"/>
              </a:defRPr>
            </a:lvl8pPr>
            <a:lvl9pPr lvl="8" algn="ctr" rtl="0">
              <a:spcBef>
                <a:spcPts val="0"/>
              </a:spcBef>
              <a:spcAft>
                <a:spcPts val="0"/>
              </a:spcAft>
              <a:buSzPts val="3000"/>
              <a:buFont typeface="Oswald"/>
              <a:buNone/>
              <a:defRPr sz="3000">
                <a:latin typeface="Oswald"/>
                <a:ea typeface="Oswald"/>
                <a:cs typeface="Oswald"/>
                <a:sym typeface="Oswald"/>
              </a:defRPr>
            </a:lvl9pPr>
          </a:lstStyle>
          <a:p>
            <a:r>
              <a:t>xx%</a:t>
            </a:r>
          </a:p>
        </p:txBody>
      </p:sp>
      <p:sp>
        <p:nvSpPr>
          <p:cNvPr id="286" name="Google Shape;286;p20"/>
          <p:cNvSpPr txBox="1">
            <a:spLocks noGrp="1"/>
          </p:cNvSpPr>
          <p:nvPr>
            <p:ph type="subTitle" idx="6"/>
          </p:nvPr>
        </p:nvSpPr>
        <p:spPr>
          <a:xfrm>
            <a:off x="3413738" y="2146716"/>
            <a:ext cx="2316900" cy="629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87" name="Google Shape;287;p20"/>
          <p:cNvSpPr txBox="1">
            <a:spLocks noGrp="1"/>
          </p:cNvSpPr>
          <p:nvPr>
            <p:ph type="subTitle" idx="7"/>
          </p:nvPr>
        </p:nvSpPr>
        <p:spPr>
          <a:xfrm>
            <a:off x="6107050" y="1770625"/>
            <a:ext cx="2316900" cy="389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Font typeface="Oswald"/>
              <a:buNone/>
              <a:defRPr sz="1800">
                <a:solidFill>
                  <a:schemeClr val="accent3"/>
                </a:solidFill>
                <a:latin typeface="Oswald"/>
                <a:ea typeface="Oswald"/>
                <a:cs typeface="Oswald"/>
                <a:sym typeface="Oswald"/>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88" name="Google Shape;288;p20"/>
          <p:cNvSpPr txBox="1">
            <a:spLocks noGrp="1"/>
          </p:cNvSpPr>
          <p:nvPr>
            <p:ph type="title" idx="8" hasCustomPrompt="1"/>
          </p:nvPr>
        </p:nvSpPr>
        <p:spPr>
          <a:xfrm>
            <a:off x="6716550" y="1318325"/>
            <a:ext cx="1098000" cy="389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accent3"/>
                </a:solidFill>
              </a:defRPr>
            </a:lvl1pPr>
            <a:lvl2pPr lvl="1" algn="ctr" rtl="0">
              <a:spcBef>
                <a:spcPts val="0"/>
              </a:spcBef>
              <a:spcAft>
                <a:spcPts val="0"/>
              </a:spcAft>
              <a:buSzPts val="3000"/>
              <a:buFont typeface="Oswald"/>
              <a:buNone/>
              <a:defRPr sz="3000">
                <a:latin typeface="Oswald"/>
                <a:ea typeface="Oswald"/>
                <a:cs typeface="Oswald"/>
                <a:sym typeface="Oswald"/>
              </a:defRPr>
            </a:lvl2pPr>
            <a:lvl3pPr lvl="2" algn="ctr" rtl="0">
              <a:spcBef>
                <a:spcPts val="0"/>
              </a:spcBef>
              <a:spcAft>
                <a:spcPts val="0"/>
              </a:spcAft>
              <a:buSzPts val="3000"/>
              <a:buFont typeface="Oswald"/>
              <a:buNone/>
              <a:defRPr sz="3000">
                <a:latin typeface="Oswald"/>
                <a:ea typeface="Oswald"/>
                <a:cs typeface="Oswald"/>
                <a:sym typeface="Oswald"/>
              </a:defRPr>
            </a:lvl3pPr>
            <a:lvl4pPr lvl="3" algn="ctr" rtl="0">
              <a:spcBef>
                <a:spcPts val="0"/>
              </a:spcBef>
              <a:spcAft>
                <a:spcPts val="0"/>
              </a:spcAft>
              <a:buSzPts val="3000"/>
              <a:buFont typeface="Oswald"/>
              <a:buNone/>
              <a:defRPr sz="3000">
                <a:latin typeface="Oswald"/>
                <a:ea typeface="Oswald"/>
                <a:cs typeface="Oswald"/>
                <a:sym typeface="Oswald"/>
              </a:defRPr>
            </a:lvl4pPr>
            <a:lvl5pPr lvl="4" algn="ctr" rtl="0">
              <a:spcBef>
                <a:spcPts val="0"/>
              </a:spcBef>
              <a:spcAft>
                <a:spcPts val="0"/>
              </a:spcAft>
              <a:buSzPts val="3000"/>
              <a:buFont typeface="Oswald"/>
              <a:buNone/>
              <a:defRPr sz="3000">
                <a:latin typeface="Oswald"/>
                <a:ea typeface="Oswald"/>
                <a:cs typeface="Oswald"/>
                <a:sym typeface="Oswald"/>
              </a:defRPr>
            </a:lvl5pPr>
            <a:lvl6pPr lvl="5" algn="ctr" rtl="0">
              <a:spcBef>
                <a:spcPts val="0"/>
              </a:spcBef>
              <a:spcAft>
                <a:spcPts val="0"/>
              </a:spcAft>
              <a:buSzPts val="3000"/>
              <a:buFont typeface="Oswald"/>
              <a:buNone/>
              <a:defRPr sz="3000">
                <a:latin typeface="Oswald"/>
                <a:ea typeface="Oswald"/>
                <a:cs typeface="Oswald"/>
                <a:sym typeface="Oswald"/>
              </a:defRPr>
            </a:lvl6pPr>
            <a:lvl7pPr lvl="6" algn="ctr" rtl="0">
              <a:spcBef>
                <a:spcPts val="0"/>
              </a:spcBef>
              <a:spcAft>
                <a:spcPts val="0"/>
              </a:spcAft>
              <a:buSzPts val="3000"/>
              <a:buFont typeface="Oswald"/>
              <a:buNone/>
              <a:defRPr sz="3000">
                <a:latin typeface="Oswald"/>
                <a:ea typeface="Oswald"/>
                <a:cs typeface="Oswald"/>
                <a:sym typeface="Oswald"/>
              </a:defRPr>
            </a:lvl7pPr>
            <a:lvl8pPr lvl="7" algn="ctr" rtl="0">
              <a:spcBef>
                <a:spcPts val="0"/>
              </a:spcBef>
              <a:spcAft>
                <a:spcPts val="0"/>
              </a:spcAft>
              <a:buSzPts val="3000"/>
              <a:buFont typeface="Oswald"/>
              <a:buNone/>
              <a:defRPr sz="3000">
                <a:latin typeface="Oswald"/>
                <a:ea typeface="Oswald"/>
                <a:cs typeface="Oswald"/>
                <a:sym typeface="Oswald"/>
              </a:defRPr>
            </a:lvl8pPr>
            <a:lvl9pPr lvl="8" algn="ctr" rtl="0">
              <a:spcBef>
                <a:spcPts val="0"/>
              </a:spcBef>
              <a:spcAft>
                <a:spcPts val="0"/>
              </a:spcAft>
              <a:buSzPts val="3000"/>
              <a:buFont typeface="Oswald"/>
              <a:buNone/>
              <a:defRPr sz="3000">
                <a:latin typeface="Oswald"/>
                <a:ea typeface="Oswald"/>
                <a:cs typeface="Oswald"/>
                <a:sym typeface="Oswald"/>
              </a:defRPr>
            </a:lvl9pPr>
          </a:lstStyle>
          <a:p>
            <a:r>
              <a:t>xx%</a:t>
            </a:r>
          </a:p>
        </p:txBody>
      </p:sp>
      <p:sp>
        <p:nvSpPr>
          <p:cNvPr id="289" name="Google Shape;289;p20"/>
          <p:cNvSpPr txBox="1">
            <a:spLocks noGrp="1"/>
          </p:cNvSpPr>
          <p:nvPr>
            <p:ph type="subTitle" idx="9"/>
          </p:nvPr>
        </p:nvSpPr>
        <p:spPr>
          <a:xfrm>
            <a:off x="6107101" y="2146716"/>
            <a:ext cx="2316900" cy="629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90" name="Google Shape;290;p20"/>
          <p:cNvSpPr txBox="1">
            <a:spLocks noGrp="1"/>
          </p:cNvSpPr>
          <p:nvPr>
            <p:ph type="subTitle" idx="13"/>
          </p:nvPr>
        </p:nvSpPr>
        <p:spPr>
          <a:xfrm>
            <a:off x="719600" y="3395477"/>
            <a:ext cx="2317200" cy="389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Font typeface="Oswald"/>
              <a:buNone/>
              <a:defRPr sz="1800">
                <a:solidFill>
                  <a:schemeClr val="accent4"/>
                </a:solidFill>
                <a:latin typeface="Oswald"/>
                <a:ea typeface="Oswald"/>
                <a:cs typeface="Oswald"/>
                <a:sym typeface="Oswald"/>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91" name="Google Shape;291;p20"/>
          <p:cNvSpPr txBox="1">
            <a:spLocks noGrp="1"/>
          </p:cNvSpPr>
          <p:nvPr>
            <p:ph type="title" idx="14" hasCustomPrompt="1"/>
          </p:nvPr>
        </p:nvSpPr>
        <p:spPr>
          <a:xfrm>
            <a:off x="1329200" y="2943186"/>
            <a:ext cx="1098000" cy="389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accent4"/>
                </a:solidFill>
              </a:defRPr>
            </a:lvl1pPr>
            <a:lvl2pPr lvl="1" algn="ctr" rtl="0">
              <a:spcBef>
                <a:spcPts val="0"/>
              </a:spcBef>
              <a:spcAft>
                <a:spcPts val="0"/>
              </a:spcAft>
              <a:buSzPts val="3000"/>
              <a:buFont typeface="Oswald"/>
              <a:buNone/>
              <a:defRPr sz="3000">
                <a:latin typeface="Oswald"/>
                <a:ea typeface="Oswald"/>
                <a:cs typeface="Oswald"/>
                <a:sym typeface="Oswald"/>
              </a:defRPr>
            </a:lvl2pPr>
            <a:lvl3pPr lvl="2" algn="ctr" rtl="0">
              <a:spcBef>
                <a:spcPts val="0"/>
              </a:spcBef>
              <a:spcAft>
                <a:spcPts val="0"/>
              </a:spcAft>
              <a:buSzPts val="3000"/>
              <a:buFont typeface="Oswald"/>
              <a:buNone/>
              <a:defRPr sz="3000">
                <a:latin typeface="Oswald"/>
                <a:ea typeface="Oswald"/>
                <a:cs typeface="Oswald"/>
                <a:sym typeface="Oswald"/>
              </a:defRPr>
            </a:lvl3pPr>
            <a:lvl4pPr lvl="3" algn="ctr" rtl="0">
              <a:spcBef>
                <a:spcPts val="0"/>
              </a:spcBef>
              <a:spcAft>
                <a:spcPts val="0"/>
              </a:spcAft>
              <a:buSzPts val="3000"/>
              <a:buFont typeface="Oswald"/>
              <a:buNone/>
              <a:defRPr sz="3000">
                <a:latin typeface="Oswald"/>
                <a:ea typeface="Oswald"/>
                <a:cs typeface="Oswald"/>
                <a:sym typeface="Oswald"/>
              </a:defRPr>
            </a:lvl4pPr>
            <a:lvl5pPr lvl="4" algn="ctr" rtl="0">
              <a:spcBef>
                <a:spcPts val="0"/>
              </a:spcBef>
              <a:spcAft>
                <a:spcPts val="0"/>
              </a:spcAft>
              <a:buSzPts val="3000"/>
              <a:buFont typeface="Oswald"/>
              <a:buNone/>
              <a:defRPr sz="3000">
                <a:latin typeface="Oswald"/>
                <a:ea typeface="Oswald"/>
                <a:cs typeface="Oswald"/>
                <a:sym typeface="Oswald"/>
              </a:defRPr>
            </a:lvl5pPr>
            <a:lvl6pPr lvl="5" algn="ctr" rtl="0">
              <a:spcBef>
                <a:spcPts val="0"/>
              </a:spcBef>
              <a:spcAft>
                <a:spcPts val="0"/>
              </a:spcAft>
              <a:buSzPts val="3000"/>
              <a:buFont typeface="Oswald"/>
              <a:buNone/>
              <a:defRPr sz="3000">
                <a:latin typeface="Oswald"/>
                <a:ea typeface="Oswald"/>
                <a:cs typeface="Oswald"/>
                <a:sym typeface="Oswald"/>
              </a:defRPr>
            </a:lvl6pPr>
            <a:lvl7pPr lvl="6" algn="ctr" rtl="0">
              <a:spcBef>
                <a:spcPts val="0"/>
              </a:spcBef>
              <a:spcAft>
                <a:spcPts val="0"/>
              </a:spcAft>
              <a:buSzPts val="3000"/>
              <a:buFont typeface="Oswald"/>
              <a:buNone/>
              <a:defRPr sz="3000">
                <a:latin typeface="Oswald"/>
                <a:ea typeface="Oswald"/>
                <a:cs typeface="Oswald"/>
                <a:sym typeface="Oswald"/>
              </a:defRPr>
            </a:lvl7pPr>
            <a:lvl8pPr lvl="7" algn="ctr" rtl="0">
              <a:spcBef>
                <a:spcPts val="0"/>
              </a:spcBef>
              <a:spcAft>
                <a:spcPts val="0"/>
              </a:spcAft>
              <a:buSzPts val="3000"/>
              <a:buFont typeface="Oswald"/>
              <a:buNone/>
              <a:defRPr sz="3000">
                <a:latin typeface="Oswald"/>
                <a:ea typeface="Oswald"/>
                <a:cs typeface="Oswald"/>
                <a:sym typeface="Oswald"/>
              </a:defRPr>
            </a:lvl8pPr>
            <a:lvl9pPr lvl="8" algn="ctr" rtl="0">
              <a:spcBef>
                <a:spcPts val="0"/>
              </a:spcBef>
              <a:spcAft>
                <a:spcPts val="0"/>
              </a:spcAft>
              <a:buSzPts val="3000"/>
              <a:buFont typeface="Oswald"/>
              <a:buNone/>
              <a:defRPr sz="3000">
                <a:latin typeface="Oswald"/>
                <a:ea typeface="Oswald"/>
                <a:cs typeface="Oswald"/>
                <a:sym typeface="Oswald"/>
              </a:defRPr>
            </a:lvl9pPr>
          </a:lstStyle>
          <a:p>
            <a:r>
              <a:t>xx%</a:t>
            </a:r>
          </a:p>
        </p:txBody>
      </p:sp>
      <p:sp>
        <p:nvSpPr>
          <p:cNvPr id="292" name="Google Shape;292;p20"/>
          <p:cNvSpPr txBox="1">
            <a:spLocks noGrp="1"/>
          </p:cNvSpPr>
          <p:nvPr>
            <p:ph type="subTitle" idx="15"/>
          </p:nvPr>
        </p:nvSpPr>
        <p:spPr>
          <a:xfrm>
            <a:off x="720100" y="3771577"/>
            <a:ext cx="2316900" cy="629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93" name="Google Shape;293;p20"/>
          <p:cNvSpPr txBox="1">
            <a:spLocks noGrp="1"/>
          </p:cNvSpPr>
          <p:nvPr>
            <p:ph type="subTitle" idx="16"/>
          </p:nvPr>
        </p:nvSpPr>
        <p:spPr>
          <a:xfrm>
            <a:off x="3413400" y="3395477"/>
            <a:ext cx="2317200" cy="389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Font typeface="Oswald"/>
              <a:buNone/>
              <a:defRPr sz="1800">
                <a:solidFill>
                  <a:schemeClr val="accent5"/>
                </a:solidFill>
                <a:latin typeface="Oswald"/>
                <a:ea typeface="Oswald"/>
                <a:cs typeface="Oswald"/>
                <a:sym typeface="Oswald"/>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94" name="Google Shape;294;p20"/>
          <p:cNvSpPr txBox="1">
            <a:spLocks noGrp="1"/>
          </p:cNvSpPr>
          <p:nvPr>
            <p:ph type="title" idx="17" hasCustomPrompt="1"/>
          </p:nvPr>
        </p:nvSpPr>
        <p:spPr>
          <a:xfrm>
            <a:off x="4023025" y="2943186"/>
            <a:ext cx="1098000" cy="389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accent5"/>
                </a:solidFill>
              </a:defRPr>
            </a:lvl1pPr>
            <a:lvl2pPr lvl="1" algn="ctr" rtl="0">
              <a:spcBef>
                <a:spcPts val="0"/>
              </a:spcBef>
              <a:spcAft>
                <a:spcPts val="0"/>
              </a:spcAft>
              <a:buSzPts val="3000"/>
              <a:buFont typeface="Oswald"/>
              <a:buNone/>
              <a:defRPr sz="3000">
                <a:latin typeface="Oswald"/>
                <a:ea typeface="Oswald"/>
                <a:cs typeface="Oswald"/>
                <a:sym typeface="Oswald"/>
              </a:defRPr>
            </a:lvl2pPr>
            <a:lvl3pPr lvl="2" algn="ctr" rtl="0">
              <a:spcBef>
                <a:spcPts val="0"/>
              </a:spcBef>
              <a:spcAft>
                <a:spcPts val="0"/>
              </a:spcAft>
              <a:buSzPts val="3000"/>
              <a:buFont typeface="Oswald"/>
              <a:buNone/>
              <a:defRPr sz="3000">
                <a:latin typeface="Oswald"/>
                <a:ea typeface="Oswald"/>
                <a:cs typeface="Oswald"/>
                <a:sym typeface="Oswald"/>
              </a:defRPr>
            </a:lvl3pPr>
            <a:lvl4pPr lvl="3" algn="ctr" rtl="0">
              <a:spcBef>
                <a:spcPts val="0"/>
              </a:spcBef>
              <a:spcAft>
                <a:spcPts val="0"/>
              </a:spcAft>
              <a:buSzPts val="3000"/>
              <a:buFont typeface="Oswald"/>
              <a:buNone/>
              <a:defRPr sz="3000">
                <a:latin typeface="Oswald"/>
                <a:ea typeface="Oswald"/>
                <a:cs typeface="Oswald"/>
                <a:sym typeface="Oswald"/>
              </a:defRPr>
            </a:lvl4pPr>
            <a:lvl5pPr lvl="4" algn="ctr" rtl="0">
              <a:spcBef>
                <a:spcPts val="0"/>
              </a:spcBef>
              <a:spcAft>
                <a:spcPts val="0"/>
              </a:spcAft>
              <a:buSzPts val="3000"/>
              <a:buFont typeface="Oswald"/>
              <a:buNone/>
              <a:defRPr sz="3000">
                <a:latin typeface="Oswald"/>
                <a:ea typeface="Oswald"/>
                <a:cs typeface="Oswald"/>
                <a:sym typeface="Oswald"/>
              </a:defRPr>
            </a:lvl5pPr>
            <a:lvl6pPr lvl="5" algn="ctr" rtl="0">
              <a:spcBef>
                <a:spcPts val="0"/>
              </a:spcBef>
              <a:spcAft>
                <a:spcPts val="0"/>
              </a:spcAft>
              <a:buSzPts val="3000"/>
              <a:buFont typeface="Oswald"/>
              <a:buNone/>
              <a:defRPr sz="3000">
                <a:latin typeface="Oswald"/>
                <a:ea typeface="Oswald"/>
                <a:cs typeface="Oswald"/>
                <a:sym typeface="Oswald"/>
              </a:defRPr>
            </a:lvl6pPr>
            <a:lvl7pPr lvl="6" algn="ctr" rtl="0">
              <a:spcBef>
                <a:spcPts val="0"/>
              </a:spcBef>
              <a:spcAft>
                <a:spcPts val="0"/>
              </a:spcAft>
              <a:buSzPts val="3000"/>
              <a:buFont typeface="Oswald"/>
              <a:buNone/>
              <a:defRPr sz="3000">
                <a:latin typeface="Oswald"/>
                <a:ea typeface="Oswald"/>
                <a:cs typeface="Oswald"/>
                <a:sym typeface="Oswald"/>
              </a:defRPr>
            </a:lvl7pPr>
            <a:lvl8pPr lvl="7" algn="ctr" rtl="0">
              <a:spcBef>
                <a:spcPts val="0"/>
              </a:spcBef>
              <a:spcAft>
                <a:spcPts val="0"/>
              </a:spcAft>
              <a:buSzPts val="3000"/>
              <a:buFont typeface="Oswald"/>
              <a:buNone/>
              <a:defRPr sz="3000">
                <a:latin typeface="Oswald"/>
                <a:ea typeface="Oswald"/>
                <a:cs typeface="Oswald"/>
                <a:sym typeface="Oswald"/>
              </a:defRPr>
            </a:lvl8pPr>
            <a:lvl9pPr lvl="8" algn="ctr" rtl="0">
              <a:spcBef>
                <a:spcPts val="0"/>
              </a:spcBef>
              <a:spcAft>
                <a:spcPts val="0"/>
              </a:spcAft>
              <a:buSzPts val="3000"/>
              <a:buFont typeface="Oswald"/>
              <a:buNone/>
              <a:defRPr sz="3000">
                <a:latin typeface="Oswald"/>
                <a:ea typeface="Oswald"/>
                <a:cs typeface="Oswald"/>
                <a:sym typeface="Oswald"/>
              </a:defRPr>
            </a:lvl9pPr>
          </a:lstStyle>
          <a:p>
            <a:r>
              <a:t>xx%</a:t>
            </a:r>
          </a:p>
        </p:txBody>
      </p:sp>
      <p:sp>
        <p:nvSpPr>
          <p:cNvPr id="295" name="Google Shape;295;p20"/>
          <p:cNvSpPr txBox="1">
            <a:spLocks noGrp="1"/>
          </p:cNvSpPr>
          <p:nvPr>
            <p:ph type="subTitle" idx="18"/>
          </p:nvPr>
        </p:nvSpPr>
        <p:spPr>
          <a:xfrm>
            <a:off x="3413738" y="3771577"/>
            <a:ext cx="2316900" cy="629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96" name="Google Shape;296;p20"/>
          <p:cNvSpPr txBox="1">
            <a:spLocks noGrp="1"/>
          </p:cNvSpPr>
          <p:nvPr>
            <p:ph type="subTitle" idx="19"/>
          </p:nvPr>
        </p:nvSpPr>
        <p:spPr>
          <a:xfrm>
            <a:off x="6107050" y="3395475"/>
            <a:ext cx="2316900" cy="389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Font typeface="Oswald"/>
              <a:buNone/>
              <a:defRPr sz="1800">
                <a:solidFill>
                  <a:schemeClr val="accent6"/>
                </a:solidFill>
                <a:latin typeface="Oswald"/>
                <a:ea typeface="Oswald"/>
                <a:cs typeface="Oswald"/>
                <a:sym typeface="Oswald"/>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97" name="Google Shape;297;p20"/>
          <p:cNvSpPr txBox="1">
            <a:spLocks noGrp="1"/>
          </p:cNvSpPr>
          <p:nvPr>
            <p:ph type="title" idx="20" hasCustomPrompt="1"/>
          </p:nvPr>
        </p:nvSpPr>
        <p:spPr>
          <a:xfrm>
            <a:off x="6716550" y="2943186"/>
            <a:ext cx="1098000" cy="389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accent6"/>
                </a:solidFill>
              </a:defRPr>
            </a:lvl1pPr>
            <a:lvl2pPr lvl="1" algn="ctr" rtl="0">
              <a:spcBef>
                <a:spcPts val="0"/>
              </a:spcBef>
              <a:spcAft>
                <a:spcPts val="0"/>
              </a:spcAft>
              <a:buSzPts val="3000"/>
              <a:buFont typeface="Oswald"/>
              <a:buNone/>
              <a:defRPr sz="3000">
                <a:latin typeface="Oswald"/>
                <a:ea typeface="Oswald"/>
                <a:cs typeface="Oswald"/>
                <a:sym typeface="Oswald"/>
              </a:defRPr>
            </a:lvl2pPr>
            <a:lvl3pPr lvl="2" algn="ctr" rtl="0">
              <a:spcBef>
                <a:spcPts val="0"/>
              </a:spcBef>
              <a:spcAft>
                <a:spcPts val="0"/>
              </a:spcAft>
              <a:buSzPts val="3000"/>
              <a:buFont typeface="Oswald"/>
              <a:buNone/>
              <a:defRPr sz="3000">
                <a:latin typeface="Oswald"/>
                <a:ea typeface="Oswald"/>
                <a:cs typeface="Oswald"/>
                <a:sym typeface="Oswald"/>
              </a:defRPr>
            </a:lvl3pPr>
            <a:lvl4pPr lvl="3" algn="ctr" rtl="0">
              <a:spcBef>
                <a:spcPts val="0"/>
              </a:spcBef>
              <a:spcAft>
                <a:spcPts val="0"/>
              </a:spcAft>
              <a:buSzPts val="3000"/>
              <a:buFont typeface="Oswald"/>
              <a:buNone/>
              <a:defRPr sz="3000">
                <a:latin typeface="Oswald"/>
                <a:ea typeface="Oswald"/>
                <a:cs typeface="Oswald"/>
                <a:sym typeface="Oswald"/>
              </a:defRPr>
            </a:lvl4pPr>
            <a:lvl5pPr lvl="4" algn="ctr" rtl="0">
              <a:spcBef>
                <a:spcPts val="0"/>
              </a:spcBef>
              <a:spcAft>
                <a:spcPts val="0"/>
              </a:spcAft>
              <a:buSzPts val="3000"/>
              <a:buFont typeface="Oswald"/>
              <a:buNone/>
              <a:defRPr sz="3000">
                <a:latin typeface="Oswald"/>
                <a:ea typeface="Oswald"/>
                <a:cs typeface="Oswald"/>
                <a:sym typeface="Oswald"/>
              </a:defRPr>
            </a:lvl5pPr>
            <a:lvl6pPr lvl="5" algn="ctr" rtl="0">
              <a:spcBef>
                <a:spcPts val="0"/>
              </a:spcBef>
              <a:spcAft>
                <a:spcPts val="0"/>
              </a:spcAft>
              <a:buSzPts val="3000"/>
              <a:buFont typeface="Oswald"/>
              <a:buNone/>
              <a:defRPr sz="3000">
                <a:latin typeface="Oswald"/>
                <a:ea typeface="Oswald"/>
                <a:cs typeface="Oswald"/>
                <a:sym typeface="Oswald"/>
              </a:defRPr>
            </a:lvl6pPr>
            <a:lvl7pPr lvl="6" algn="ctr" rtl="0">
              <a:spcBef>
                <a:spcPts val="0"/>
              </a:spcBef>
              <a:spcAft>
                <a:spcPts val="0"/>
              </a:spcAft>
              <a:buSzPts val="3000"/>
              <a:buFont typeface="Oswald"/>
              <a:buNone/>
              <a:defRPr sz="3000">
                <a:latin typeface="Oswald"/>
                <a:ea typeface="Oswald"/>
                <a:cs typeface="Oswald"/>
                <a:sym typeface="Oswald"/>
              </a:defRPr>
            </a:lvl7pPr>
            <a:lvl8pPr lvl="7" algn="ctr" rtl="0">
              <a:spcBef>
                <a:spcPts val="0"/>
              </a:spcBef>
              <a:spcAft>
                <a:spcPts val="0"/>
              </a:spcAft>
              <a:buSzPts val="3000"/>
              <a:buFont typeface="Oswald"/>
              <a:buNone/>
              <a:defRPr sz="3000">
                <a:latin typeface="Oswald"/>
                <a:ea typeface="Oswald"/>
                <a:cs typeface="Oswald"/>
                <a:sym typeface="Oswald"/>
              </a:defRPr>
            </a:lvl8pPr>
            <a:lvl9pPr lvl="8" algn="ctr" rtl="0">
              <a:spcBef>
                <a:spcPts val="0"/>
              </a:spcBef>
              <a:spcAft>
                <a:spcPts val="0"/>
              </a:spcAft>
              <a:buSzPts val="3000"/>
              <a:buFont typeface="Oswald"/>
              <a:buNone/>
              <a:defRPr sz="3000">
                <a:latin typeface="Oswald"/>
                <a:ea typeface="Oswald"/>
                <a:cs typeface="Oswald"/>
                <a:sym typeface="Oswald"/>
              </a:defRPr>
            </a:lvl9pPr>
          </a:lstStyle>
          <a:p>
            <a:r>
              <a:t>xx%</a:t>
            </a:r>
          </a:p>
        </p:txBody>
      </p:sp>
      <p:sp>
        <p:nvSpPr>
          <p:cNvPr id="298" name="Google Shape;298;p20"/>
          <p:cNvSpPr txBox="1">
            <a:spLocks noGrp="1"/>
          </p:cNvSpPr>
          <p:nvPr>
            <p:ph type="subTitle" idx="21"/>
          </p:nvPr>
        </p:nvSpPr>
        <p:spPr>
          <a:xfrm>
            <a:off x="6107101" y="3771577"/>
            <a:ext cx="2316900" cy="629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299" name="Google Shape;299;p20"/>
          <p:cNvGrpSpPr/>
          <p:nvPr/>
        </p:nvGrpSpPr>
        <p:grpSpPr>
          <a:xfrm>
            <a:off x="0" y="4569046"/>
            <a:ext cx="1022509" cy="572747"/>
            <a:chOff x="-77" y="3784091"/>
            <a:chExt cx="2423582" cy="1357541"/>
          </a:xfrm>
        </p:grpSpPr>
        <p:sp>
          <p:nvSpPr>
            <p:cNvPr id="300" name="Google Shape;300;p20"/>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20"/>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20"/>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20"/>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20"/>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5" name="Google Shape;305;p20"/>
          <p:cNvGrpSpPr/>
          <p:nvPr/>
        </p:nvGrpSpPr>
        <p:grpSpPr>
          <a:xfrm flipH="1">
            <a:off x="8121500" y="4569046"/>
            <a:ext cx="1022509" cy="572747"/>
            <a:chOff x="-77" y="3784091"/>
            <a:chExt cx="2423582" cy="1357541"/>
          </a:xfrm>
        </p:grpSpPr>
        <p:sp>
          <p:nvSpPr>
            <p:cNvPr id="306" name="Google Shape;306;p20"/>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0"/>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0"/>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0"/>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0"/>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six columns">
  <p:cSld name="CUSTOM_2_1">
    <p:spTree>
      <p:nvGrpSpPr>
        <p:cNvPr id="1" name="Shape 311"/>
        <p:cNvGrpSpPr/>
        <p:nvPr/>
      </p:nvGrpSpPr>
      <p:grpSpPr>
        <a:xfrm>
          <a:off x="0" y="0"/>
          <a:ext cx="0" cy="0"/>
          <a:chOff x="0" y="0"/>
          <a:chExt cx="0" cy="0"/>
        </a:xfrm>
      </p:grpSpPr>
      <p:sp>
        <p:nvSpPr>
          <p:cNvPr id="312" name="Google Shape;312;p21"/>
          <p:cNvSpPr txBox="1">
            <a:spLocks noGrp="1"/>
          </p:cNvSpPr>
          <p:nvPr>
            <p:ph type="subTitle" idx="1"/>
          </p:nvPr>
        </p:nvSpPr>
        <p:spPr>
          <a:xfrm>
            <a:off x="1410963" y="1423411"/>
            <a:ext cx="2317200" cy="3897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800"/>
              <a:buFont typeface="Oswald"/>
              <a:buNone/>
              <a:defRPr sz="1800">
                <a:solidFill>
                  <a:schemeClr val="accent1"/>
                </a:solidFill>
                <a:latin typeface="Oswald"/>
                <a:ea typeface="Oswald"/>
                <a:cs typeface="Oswald"/>
                <a:sym typeface="Oswald"/>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313" name="Google Shape;313;p21"/>
          <p:cNvSpPr txBox="1">
            <a:spLocks noGrp="1"/>
          </p:cNvSpPr>
          <p:nvPr>
            <p:ph type="title"/>
          </p:nvPr>
        </p:nvSpPr>
        <p:spPr>
          <a:xfrm>
            <a:off x="720000" y="5400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14" name="Google Shape;314;p21"/>
          <p:cNvSpPr txBox="1">
            <a:spLocks noGrp="1"/>
          </p:cNvSpPr>
          <p:nvPr>
            <p:ph type="subTitle" idx="2"/>
          </p:nvPr>
        </p:nvSpPr>
        <p:spPr>
          <a:xfrm>
            <a:off x="1411463" y="1799502"/>
            <a:ext cx="2316900" cy="629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15" name="Google Shape;315;p21"/>
          <p:cNvSpPr txBox="1">
            <a:spLocks noGrp="1"/>
          </p:cNvSpPr>
          <p:nvPr>
            <p:ph type="subTitle" idx="3"/>
          </p:nvPr>
        </p:nvSpPr>
        <p:spPr>
          <a:xfrm>
            <a:off x="1410988" y="2450149"/>
            <a:ext cx="2316900" cy="3897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800"/>
              <a:buFont typeface="Oswald"/>
              <a:buNone/>
              <a:defRPr sz="1800">
                <a:solidFill>
                  <a:schemeClr val="accent3"/>
                </a:solidFill>
                <a:latin typeface="Oswald"/>
                <a:ea typeface="Oswald"/>
                <a:cs typeface="Oswald"/>
                <a:sym typeface="Oswald"/>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316" name="Google Shape;316;p21"/>
          <p:cNvSpPr txBox="1">
            <a:spLocks noGrp="1"/>
          </p:cNvSpPr>
          <p:nvPr>
            <p:ph type="subTitle" idx="4"/>
          </p:nvPr>
        </p:nvSpPr>
        <p:spPr>
          <a:xfrm>
            <a:off x="1411225" y="2826240"/>
            <a:ext cx="2316900" cy="629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17" name="Google Shape;317;p21"/>
          <p:cNvSpPr txBox="1">
            <a:spLocks noGrp="1"/>
          </p:cNvSpPr>
          <p:nvPr>
            <p:ph type="subTitle" idx="5"/>
          </p:nvPr>
        </p:nvSpPr>
        <p:spPr>
          <a:xfrm>
            <a:off x="5415963" y="1423411"/>
            <a:ext cx="2316900" cy="3897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Font typeface="Oswald"/>
              <a:buNone/>
              <a:defRPr sz="1800">
                <a:solidFill>
                  <a:schemeClr val="accent2"/>
                </a:solidFill>
                <a:latin typeface="Oswald"/>
                <a:ea typeface="Oswald"/>
                <a:cs typeface="Oswald"/>
                <a:sym typeface="Oswald"/>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318" name="Google Shape;318;p21"/>
          <p:cNvSpPr txBox="1">
            <a:spLocks noGrp="1"/>
          </p:cNvSpPr>
          <p:nvPr>
            <p:ph type="subTitle" idx="6"/>
          </p:nvPr>
        </p:nvSpPr>
        <p:spPr>
          <a:xfrm>
            <a:off x="5416013" y="1799502"/>
            <a:ext cx="2316900" cy="629100"/>
          </a:xfrm>
          <a:prstGeom prst="rect">
            <a:avLst/>
          </a:prstGeom>
        </p:spPr>
        <p:txBody>
          <a:bodyPr spcFirstLastPara="1" wrap="square" lIns="91425" tIns="91425" rIns="91425" bIns="91425" anchor="t" anchorCtr="0">
            <a:noAutofit/>
          </a:bodyPr>
          <a:lstStyle>
            <a:lvl1pPr marR="332101"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19" name="Google Shape;319;p21"/>
          <p:cNvSpPr txBox="1">
            <a:spLocks noGrp="1"/>
          </p:cNvSpPr>
          <p:nvPr>
            <p:ph type="subTitle" idx="7"/>
          </p:nvPr>
        </p:nvSpPr>
        <p:spPr>
          <a:xfrm>
            <a:off x="1410963" y="3476889"/>
            <a:ext cx="2317200" cy="3897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800"/>
              <a:buFont typeface="Oswald"/>
              <a:buNone/>
              <a:defRPr sz="1800">
                <a:solidFill>
                  <a:schemeClr val="accent5"/>
                </a:solidFill>
                <a:latin typeface="Oswald"/>
                <a:ea typeface="Oswald"/>
                <a:cs typeface="Oswald"/>
                <a:sym typeface="Oswald"/>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320" name="Google Shape;320;p21"/>
          <p:cNvSpPr txBox="1">
            <a:spLocks noGrp="1"/>
          </p:cNvSpPr>
          <p:nvPr>
            <p:ph type="subTitle" idx="8"/>
          </p:nvPr>
        </p:nvSpPr>
        <p:spPr>
          <a:xfrm>
            <a:off x="1411463" y="3852989"/>
            <a:ext cx="2316900" cy="629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21" name="Google Shape;321;p21"/>
          <p:cNvSpPr txBox="1">
            <a:spLocks noGrp="1"/>
          </p:cNvSpPr>
          <p:nvPr>
            <p:ph type="subTitle" idx="9"/>
          </p:nvPr>
        </p:nvSpPr>
        <p:spPr>
          <a:xfrm>
            <a:off x="5415788" y="2450151"/>
            <a:ext cx="2317200" cy="3897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Font typeface="Oswald"/>
              <a:buNone/>
              <a:defRPr sz="1800">
                <a:solidFill>
                  <a:schemeClr val="accent4"/>
                </a:solidFill>
                <a:latin typeface="Oswald"/>
                <a:ea typeface="Oswald"/>
                <a:cs typeface="Oswald"/>
                <a:sym typeface="Oswald"/>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322" name="Google Shape;322;p21"/>
          <p:cNvSpPr txBox="1">
            <a:spLocks noGrp="1"/>
          </p:cNvSpPr>
          <p:nvPr>
            <p:ph type="subTitle" idx="13"/>
          </p:nvPr>
        </p:nvSpPr>
        <p:spPr>
          <a:xfrm>
            <a:off x="5416125" y="2826251"/>
            <a:ext cx="2316900" cy="629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23" name="Google Shape;323;p21"/>
          <p:cNvSpPr txBox="1">
            <a:spLocks noGrp="1"/>
          </p:cNvSpPr>
          <p:nvPr>
            <p:ph type="subTitle" idx="14"/>
          </p:nvPr>
        </p:nvSpPr>
        <p:spPr>
          <a:xfrm>
            <a:off x="5415963" y="3476887"/>
            <a:ext cx="2316900" cy="3897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Font typeface="Oswald"/>
              <a:buNone/>
              <a:defRPr sz="1800">
                <a:solidFill>
                  <a:schemeClr val="accent6"/>
                </a:solidFill>
                <a:latin typeface="Oswald"/>
                <a:ea typeface="Oswald"/>
                <a:cs typeface="Oswald"/>
                <a:sym typeface="Oswald"/>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324" name="Google Shape;324;p21"/>
          <p:cNvSpPr txBox="1">
            <a:spLocks noGrp="1"/>
          </p:cNvSpPr>
          <p:nvPr>
            <p:ph type="subTitle" idx="15"/>
          </p:nvPr>
        </p:nvSpPr>
        <p:spPr>
          <a:xfrm>
            <a:off x="5416013" y="3852989"/>
            <a:ext cx="2316900" cy="629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325" name="Google Shape;325;p21"/>
          <p:cNvGrpSpPr/>
          <p:nvPr/>
        </p:nvGrpSpPr>
        <p:grpSpPr>
          <a:xfrm>
            <a:off x="0" y="4569046"/>
            <a:ext cx="1022509" cy="572747"/>
            <a:chOff x="-77" y="3784091"/>
            <a:chExt cx="2423582" cy="1357541"/>
          </a:xfrm>
        </p:grpSpPr>
        <p:sp>
          <p:nvSpPr>
            <p:cNvPr id="326" name="Google Shape;326;p21"/>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21"/>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21"/>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21"/>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21"/>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1" name="Google Shape;331;p21"/>
          <p:cNvGrpSpPr/>
          <p:nvPr/>
        </p:nvGrpSpPr>
        <p:grpSpPr>
          <a:xfrm rot="10800000">
            <a:off x="8121500" y="-4"/>
            <a:ext cx="1022509" cy="572747"/>
            <a:chOff x="-77" y="3784091"/>
            <a:chExt cx="2423582" cy="1357541"/>
          </a:xfrm>
        </p:grpSpPr>
        <p:sp>
          <p:nvSpPr>
            <p:cNvPr id="332" name="Google Shape;332;p21"/>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21"/>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21"/>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21"/>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21"/>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7" name="Google Shape;337;p21"/>
          <p:cNvGrpSpPr/>
          <p:nvPr/>
        </p:nvGrpSpPr>
        <p:grpSpPr>
          <a:xfrm>
            <a:off x="4524300" y="1394625"/>
            <a:ext cx="95400" cy="3116250"/>
            <a:chOff x="4524300" y="1013625"/>
            <a:chExt cx="95400" cy="3116250"/>
          </a:xfrm>
        </p:grpSpPr>
        <p:sp>
          <p:nvSpPr>
            <p:cNvPr id="338" name="Google Shape;338;p21"/>
            <p:cNvSpPr/>
            <p:nvPr/>
          </p:nvSpPr>
          <p:spPr>
            <a:xfrm>
              <a:off x="4524300" y="1013625"/>
              <a:ext cx="95400" cy="1038300"/>
            </a:xfrm>
            <a:prstGeom prst="rect">
              <a:avLst/>
            </a:prstGeom>
            <a:solidFill>
              <a:srgbClr val="C8AEF8">
                <a:alpha val="58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21"/>
            <p:cNvSpPr/>
            <p:nvPr/>
          </p:nvSpPr>
          <p:spPr>
            <a:xfrm>
              <a:off x="4524300" y="1534125"/>
              <a:ext cx="95400" cy="1038300"/>
            </a:xfrm>
            <a:prstGeom prst="rect">
              <a:avLst/>
            </a:prstGeom>
            <a:solidFill>
              <a:srgbClr val="878FFF">
                <a:alpha val="73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21"/>
            <p:cNvSpPr/>
            <p:nvPr/>
          </p:nvSpPr>
          <p:spPr>
            <a:xfrm>
              <a:off x="4524300" y="2053275"/>
              <a:ext cx="95400" cy="1038300"/>
            </a:xfrm>
            <a:prstGeom prst="rect">
              <a:avLst/>
            </a:prstGeom>
            <a:solidFill>
              <a:srgbClr val="9154F8">
                <a:alpha val="53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21"/>
            <p:cNvSpPr/>
            <p:nvPr/>
          </p:nvSpPr>
          <p:spPr>
            <a:xfrm>
              <a:off x="4524300" y="2565875"/>
              <a:ext cx="95400" cy="1038300"/>
            </a:xfrm>
            <a:prstGeom prst="rect">
              <a:avLst/>
            </a:prstGeom>
            <a:solidFill>
              <a:srgbClr val="35C2DF">
                <a:alpha val="7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21"/>
            <p:cNvSpPr/>
            <p:nvPr/>
          </p:nvSpPr>
          <p:spPr>
            <a:xfrm>
              <a:off x="4524300" y="3091575"/>
              <a:ext cx="95400" cy="1038300"/>
            </a:xfrm>
            <a:prstGeom prst="rect">
              <a:avLst/>
            </a:prstGeom>
            <a:solidFill>
              <a:srgbClr val="CA7BEB">
                <a:alpha val="5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21"/>
            <p:cNvSpPr/>
            <p:nvPr/>
          </p:nvSpPr>
          <p:spPr>
            <a:xfrm>
              <a:off x="4524300" y="3610723"/>
              <a:ext cx="95400" cy="519000"/>
            </a:xfrm>
            <a:prstGeom prst="rect">
              <a:avLst/>
            </a:prstGeom>
            <a:solidFill>
              <a:srgbClr val="972CB4">
                <a:alpha val="74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hanks">
  <p:cSld name="CUSTOM_7">
    <p:spTree>
      <p:nvGrpSpPr>
        <p:cNvPr id="1" name="Shape 344"/>
        <p:cNvGrpSpPr/>
        <p:nvPr/>
      </p:nvGrpSpPr>
      <p:grpSpPr>
        <a:xfrm>
          <a:off x="0" y="0"/>
          <a:ext cx="0" cy="0"/>
          <a:chOff x="0" y="0"/>
          <a:chExt cx="0" cy="0"/>
        </a:xfrm>
      </p:grpSpPr>
      <p:grpSp>
        <p:nvGrpSpPr>
          <p:cNvPr id="345" name="Google Shape;345;p22"/>
          <p:cNvGrpSpPr/>
          <p:nvPr/>
        </p:nvGrpSpPr>
        <p:grpSpPr>
          <a:xfrm>
            <a:off x="-9" y="1669058"/>
            <a:ext cx="2781383" cy="1805382"/>
            <a:chOff x="8024127" y="984378"/>
            <a:chExt cx="2502369" cy="1624275"/>
          </a:xfrm>
        </p:grpSpPr>
        <p:sp>
          <p:nvSpPr>
            <p:cNvPr id="346" name="Google Shape;346;p22"/>
            <p:cNvSpPr/>
            <p:nvPr/>
          </p:nvSpPr>
          <p:spPr>
            <a:xfrm>
              <a:off x="8647339" y="2562003"/>
              <a:ext cx="65709" cy="30106"/>
            </a:xfrm>
            <a:custGeom>
              <a:avLst/>
              <a:gdLst/>
              <a:ahLst/>
              <a:cxnLst/>
              <a:rect l="l" t="t" r="r" b="b"/>
              <a:pathLst>
                <a:path w="2259" h="1035" extrusionOk="0">
                  <a:moveTo>
                    <a:pt x="125" y="899"/>
                  </a:moveTo>
                  <a:lnTo>
                    <a:pt x="125" y="899"/>
                  </a:lnTo>
                  <a:cubicBezTo>
                    <a:pt x="132" y="943"/>
                    <a:pt x="142" y="989"/>
                    <a:pt x="157" y="1035"/>
                  </a:cubicBezTo>
                  <a:cubicBezTo>
                    <a:pt x="157" y="1001"/>
                    <a:pt x="157" y="1001"/>
                    <a:pt x="157" y="1001"/>
                  </a:cubicBezTo>
                  <a:cubicBezTo>
                    <a:pt x="144" y="967"/>
                    <a:pt x="133" y="933"/>
                    <a:pt x="125" y="899"/>
                  </a:cubicBezTo>
                  <a:close/>
                  <a:moveTo>
                    <a:pt x="891" y="1"/>
                  </a:moveTo>
                  <a:cubicBezTo>
                    <a:pt x="329" y="1"/>
                    <a:pt x="1" y="409"/>
                    <a:pt x="125" y="899"/>
                  </a:cubicBezTo>
                  <a:lnTo>
                    <a:pt x="125" y="899"/>
                  </a:lnTo>
                  <a:cubicBezTo>
                    <a:pt x="49" y="429"/>
                    <a:pt x="373" y="67"/>
                    <a:pt x="891" y="67"/>
                  </a:cubicBezTo>
                  <a:cubicBezTo>
                    <a:pt x="1491" y="67"/>
                    <a:pt x="2091" y="501"/>
                    <a:pt x="2258" y="1035"/>
                  </a:cubicBezTo>
                  <a:cubicBezTo>
                    <a:pt x="2258" y="1001"/>
                    <a:pt x="2258" y="1001"/>
                    <a:pt x="2258" y="1001"/>
                  </a:cubicBezTo>
                  <a:cubicBezTo>
                    <a:pt x="2091" y="468"/>
                    <a:pt x="1458" y="1"/>
                    <a:pt x="891" y="1"/>
                  </a:cubicBezTo>
                  <a:close/>
                </a:path>
              </a:pathLst>
            </a:custGeom>
            <a:solidFill>
              <a:srgbClr val="FFFF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22"/>
            <p:cNvSpPr/>
            <p:nvPr/>
          </p:nvSpPr>
          <p:spPr>
            <a:xfrm>
              <a:off x="8759904" y="2562003"/>
              <a:ext cx="65680" cy="30106"/>
            </a:xfrm>
            <a:custGeom>
              <a:avLst/>
              <a:gdLst/>
              <a:ahLst/>
              <a:cxnLst/>
              <a:rect l="l" t="t" r="r" b="b"/>
              <a:pathLst>
                <a:path w="2258" h="1035" extrusionOk="0">
                  <a:moveTo>
                    <a:pt x="124" y="899"/>
                  </a:moveTo>
                  <a:cubicBezTo>
                    <a:pt x="131" y="943"/>
                    <a:pt x="142" y="989"/>
                    <a:pt x="156" y="1035"/>
                  </a:cubicBezTo>
                  <a:cubicBezTo>
                    <a:pt x="156" y="1001"/>
                    <a:pt x="156" y="1001"/>
                    <a:pt x="156" y="1001"/>
                  </a:cubicBezTo>
                  <a:cubicBezTo>
                    <a:pt x="143" y="967"/>
                    <a:pt x="133" y="933"/>
                    <a:pt x="124" y="899"/>
                  </a:cubicBezTo>
                  <a:close/>
                  <a:moveTo>
                    <a:pt x="890" y="1"/>
                  </a:moveTo>
                  <a:cubicBezTo>
                    <a:pt x="328" y="1"/>
                    <a:pt x="0" y="409"/>
                    <a:pt x="124" y="899"/>
                  </a:cubicBezTo>
                  <a:lnTo>
                    <a:pt x="124" y="899"/>
                  </a:lnTo>
                  <a:cubicBezTo>
                    <a:pt x="49" y="429"/>
                    <a:pt x="372" y="67"/>
                    <a:pt x="890" y="67"/>
                  </a:cubicBezTo>
                  <a:cubicBezTo>
                    <a:pt x="1490" y="67"/>
                    <a:pt x="2091" y="501"/>
                    <a:pt x="2258" y="1035"/>
                  </a:cubicBezTo>
                  <a:cubicBezTo>
                    <a:pt x="2258" y="1001"/>
                    <a:pt x="2258" y="1001"/>
                    <a:pt x="2258" y="1001"/>
                  </a:cubicBezTo>
                  <a:cubicBezTo>
                    <a:pt x="2091" y="468"/>
                    <a:pt x="1457" y="1"/>
                    <a:pt x="890" y="1"/>
                  </a:cubicBezTo>
                  <a:close/>
                </a:path>
              </a:pathLst>
            </a:custGeom>
            <a:solidFill>
              <a:srgbClr val="FF52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22"/>
            <p:cNvSpPr/>
            <p:nvPr/>
          </p:nvSpPr>
          <p:spPr>
            <a:xfrm>
              <a:off x="8872440" y="2562003"/>
              <a:ext cx="65709" cy="30106"/>
            </a:xfrm>
            <a:custGeom>
              <a:avLst/>
              <a:gdLst/>
              <a:ahLst/>
              <a:cxnLst/>
              <a:rect l="l" t="t" r="r" b="b"/>
              <a:pathLst>
                <a:path w="2259" h="1035" extrusionOk="0">
                  <a:moveTo>
                    <a:pt x="124" y="899"/>
                  </a:moveTo>
                  <a:cubicBezTo>
                    <a:pt x="131" y="943"/>
                    <a:pt x="142" y="989"/>
                    <a:pt x="157" y="1035"/>
                  </a:cubicBezTo>
                  <a:cubicBezTo>
                    <a:pt x="157" y="1001"/>
                    <a:pt x="157" y="1001"/>
                    <a:pt x="157" y="1001"/>
                  </a:cubicBezTo>
                  <a:cubicBezTo>
                    <a:pt x="144" y="967"/>
                    <a:pt x="133" y="933"/>
                    <a:pt x="124" y="899"/>
                  </a:cubicBezTo>
                  <a:close/>
                  <a:moveTo>
                    <a:pt x="890" y="1"/>
                  </a:moveTo>
                  <a:cubicBezTo>
                    <a:pt x="329" y="1"/>
                    <a:pt x="1" y="409"/>
                    <a:pt x="124" y="899"/>
                  </a:cubicBezTo>
                  <a:lnTo>
                    <a:pt x="124" y="899"/>
                  </a:lnTo>
                  <a:cubicBezTo>
                    <a:pt x="49" y="429"/>
                    <a:pt x="372" y="67"/>
                    <a:pt x="890" y="67"/>
                  </a:cubicBezTo>
                  <a:cubicBezTo>
                    <a:pt x="1491" y="67"/>
                    <a:pt x="2091" y="501"/>
                    <a:pt x="2258" y="1035"/>
                  </a:cubicBezTo>
                  <a:cubicBezTo>
                    <a:pt x="2258" y="1001"/>
                    <a:pt x="2258" y="1001"/>
                    <a:pt x="2258" y="1001"/>
                  </a:cubicBezTo>
                  <a:cubicBezTo>
                    <a:pt x="2091" y="468"/>
                    <a:pt x="1491" y="1"/>
                    <a:pt x="890" y="1"/>
                  </a:cubicBezTo>
                  <a:close/>
                </a:path>
              </a:pathLst>
            </a:custGeom>
            <a:solidFill>
              <a:srgbClr val="45FF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22"/>
            <p:cNvSpPr/>
            <p:nvPr/>
          </p:nvSpPr>
          <p:spPr>
            <a:xfrm>
              <a:off x="10089400" y="2205025"/>
              <a:ext cx="25" cy="50050"/>
            </a:xfrm>
            <a:custGeom>
              <a:avLst/>
              <a:gdLst/>
              <a:ahLst/>
              <a:cxnLst/>
              <a:rect l="l" t="t" r="r" b="b"/>
              <a:pathLst>
                <a:path w="1" h="2002" extrusionOk="0">
                  <a:moveTo>
                    <a:pt x="0" y="2002"/>
                  </a:moveTo>
                  <a:lnTo>
                    <a:pt x="0" y="0"/>
                  </a:lnTo>
                </a:path>
              </a:pathLst>
            </a:custGeom>
            <a:solidFill>
              <a:srgbClr val="1FFF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22"/>
            <p:cNvSpPr/>
            <p:nvPr/>
          </p:nvSpPr>
          <p:spPr>
            <a:xfrm>
              <a:off x="8024127" y="984378"/>
              <a:ext cx="2502369" cy="1624275"/>
            </a:xfrm>
            <a:custGeom>
              <a:avLst/>
              <a:gdLst/>
              <a:ahLst/>
              <a:cxnLst/>
              <a:rect l="l" t="t" r="r" b="b"/>
              <a:pathLst>
                <a:path w="86029" h="55841" extrusionOk="0">
                  <a:moveTo>
                    <a:pt x="2102" y="1"/>
                  </a:moveTo>
                  <a:cubicBezTo>
                    <a:pt x="935" y="1"/>
                    <a:pt x="1" y="935"/>
                    <a:pt x="1" y="2102"/>
                  </a:cubicBezTo>
                  <a:lnTo>
                    <a:pt x="1" y="53739"/>
                  </a:lnTo>
                  <a:cubicBezTo>
                    <a:pt x="1" y="54907"/>
                    <a:pt x="935" y="55841"/>
                    <a:pt x="2102" y="55841"/>
                  </a:cubicBezTo>
                  <a:lnTo>
                    <a:pt x="83894" y="55841"/>
                  </a:lnTo>
                  <a:cubicBezTo>
                    <a:pt x="85062" y="55841"/>
                    <a:pt x="86029" y="54907"/>
                    <a:pt x="86029" y="53739"/>
                  </a:cubicBezTo>
                  <a:lnTo>
                    <a:pt x="86029" y="2102"/>
                  </a:lnTo>
                  <a:cubicBezTo>
                    <a:pt x="86029" y="935"/>
                    <a:pt x="85062" y="1"/>
                    <a:pt x="83894" y="1"/>
                  </a:cubicBezTo>
                  <a:close/>
                </a:path>
              </a:pathLst>
            </a:custGeom>
            <a:solidFill>
              <a:srgbClr val="B8BD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22"/>
            <p:cNvSpPr/>
            <p:nvPr/>
          </p:nvSpPr>
          <p:spPr>
            <a:xfrm>
              <a:off x="8024127" y="984378"/>
              <a:ext cx="2502369" cy="262020"/>
            </a:xfrm>
            <a:custGeom>
              <a:avLst/>
              <a:gdLst/>
              <a:ahLst/>
              <a:cxnLst/>
              <a:rect l="l" t="t" r="r" b="b"/>
              <a:pathLst>
                <a:path w="86029" h="9008" extrusionOk="0">
                  <a:moveTo>
                    <a:pt x="2436" y="1"/>
                  </a:moveTo>
                  <a:cubicBezTo>
                    <a:pt x="1102" y="1"/>
                    <a:pt x="1" y="1068"/>
                    <a:pt x="1" y="2436"/>
                  </a:cubicBezTo>
                  <a:lnTo>
                    <a:pt x="1" y="9007"/>
                  </a:lnTo>
                  <a:lnTo>
                    <a:pt x="86029" y="9007"/>
                  </a:lnTo>
                  <a:lnTo>
                    <a:pt x="86029" y="2436"/>
                  </a:lnTo>
                  <a:cubicBezTo>
                    <a:pt x="86029" y="1102"/>
                    <a:pt x="84928" y="1"/>
                    <a:pt x="8359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22"/>
            <p:cNvSpPr/>
            <p:nvPr/>
          </p:nvSpPr>
          <p:spPr>
            <a:xfrm>
              <a:off x="8125057" y="1324952"/>
              <a:ext cx="2305388" cy="1198318"/>
            </a:xfrm>
            <a:custGeom>
              <a:avLst/>
              <a:gdLst/>
              <a:ahLst/>
              <a:cxnLst/>
              <a:rect l="l" t="t" r="r" b="b"/>
              <a:pathLst>
                <a:path w="79257" h="41197" extrusionOk="0">
                  <a:moveTo>
                    <a:pt x="77522" y="41196"/>
                  </a:moveTo>
                  <a:lnTo>
                    <a:pt x="1735" y="41196"/>
                  </a:lnTo>
                  <a:cubicBezTo>
                    <a:pt x="767" y="41196"/>
                    <a:pt x="0" y="40429"/>
                    <a:pt x="0" y="39462"/>
                  </a:cubicBezTo>
                  <a:lnTo>
                    <a:pt x="0" y="1735"/>
                  </a:lnTo>
                  <a:cubicBezTo>
                    <a:pt x="0" y="768"/>
                    <a:pt x="767" y="0"/>
                    <a:pt x="1735" y="0"/>
                  </a:cubicBezTo>
                  <a:lnTo>
                    <a:pt x="77522" y="0"/>
                  </a:lnTo>
                  <a:cubicBezTo>
                    <a:pt x="78489" y="0"/>
                    <a:pt x="79257" y="768"/>
                    <a:pt x="79257" y="1735"/>
                  </a:cubicBezTo>
                  <a:lnTo>
                    <a:pt x="79257" y="39462"/>
                  </a:lnTo>
                  <a:cubicBezTo>
                    <a:pt x="79257" y="40429"/>
                    <a:pt x="78489" y="41196"/>
                    <a:pt x="77522" y="41196"/>
                  </a:cubicBezTo>
                  <a:close/>
                </a:path>
              </a:pathLst>
            </a:custGeom>
            <a:solidFill>
              <a:srgbClr val="240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22"/>
            <p:cNvSpPr/>
            <p:nvPr/>
          </p:nvSpPr>
          <p:spPr>
            <a:xfrm>
              <a:off x="8191986" y="1394818"/>
              <a:ext cx="54365" cy="110620"/>
            </a:xfrm>
            <a:custGeom>
              <a:avLst/>
              <a:gdLst/>
              <a:ahLst/>
              <a:cxnLst/>
              <a:rect l="l" t="t" r="r" b="b"/>
              <a:pathLst>
                <a:path w="1869" h="3803" fill="none" extrusionOk="0">
                  <a:moveTo>
                    <a:pt x="1869" y="0"/>
                  </a:moveTo>
                  <a:lnTo>
                    <a:pt x="1" y="1901"/>
                  </a:lnTo>
                  <a:lnTo>
                    <a:pt x="1869" y="3803"/>
                  </a:lnTo>
                </a:path>
              </a:pathLst>
            </a:custGeom>
            <a:noFill/>
            <a:ln w="20850" cap="rnd" cmpd="sng">
              <a:solidFill>
                <a:srgbClr val="12D77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22"/>
            <p:cNvSpPr/>
            <p:nvPr/>
          </p:nvSpPr>
          <p:spPr>
            <a:xfrm>
              <a:off x="8385062" y="1394818"/>
              <a:ext cx="55354" cy="110620"/>
            </a:xfrm>
            <a:custGeom>
              <a:avLst/>
              <a:gdLst/>
              <a:ahLst/>
              <a:cxnLst/>
              <a:rect l="l" t="t" r="r" b="b"/>
              <a:pathLst>
                <a:path w="1903" h="3803" fill="none" extrusionOk="0">
                  <a:moveTo>
                    <a:pt x="1" y="0"/>
                  </a:moveTo>
                  <a:lnTo>
                    <a:pt x="1902" y="1901"/>
                  </a:lnTo>
                  <a:lnTo>
                    <a:pt x="1" y="3803"/>
                  </a:lnTo>
                </a:path>
              </a:pathLst>
            </a:custGeom>
            <a:noFill/>
            <a:ln w="20850" cap="rnd" cmpd="sng">
              <a:solidFill>
                <a:srgbClr val="12D77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22"/>
            <p:cNvSpPr/>
            <p:nvPr/>
          </p:nvSpPr>
          <p:spPr>
            <a:xfrm>
              <a:off x="8292887" y="1394818"/>
              <a:ext cx="43689" cy="120335"/>
            </a:xfrm>
            <a:custGeom>
              <a:avLst/>
              <a:gdLst/>
              <a:ahLst/>
              <a:cxnLst/>
              <a:rect l="l" t="t" r="r" b="b"/>
              <a:pathLst>
                <a:path w="1502" h="4137" fill="none" extrusionOk="0">
                  <a:moveTo>
                    <a:pt x="1" y="4136"/>
                  </a:moveTo>
                  <a:lnTo>
                    <a:pt x="1502" y="0"/>
                  </a:lnTo>
                </a:path>
              </a:pathLst>
            </a:custGeom>
            <a:noFill/>
            <a:ln w="20850" cap="rnd" cmpd="sng">
              <a:solidFill>
                <a:srgbClr val="12D77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22"/>
            <p:cNvSpPr/>
            <p:nvPr/>
          </p:nvSpPr>
          <p:spPr>
            <a:xfrm>
              <a:off x="8483055" y="1500548"/>
              <a:ext cx="31095" cy="31095"/>
            </a:xfrm>
            <a:custGeom>
              <a:avLst/>
              <a:gdLst/>
              <a:ahLst/>
              <a:cxnLst/>
              <a:rect l="l" t="t" r="r" b="b"/>
              <a:pathLst>
                <a:path w="1069" h="1069" extrusionOk="0">
                  <a:moveTo>
                    <a:pt x="535" y="1"/>
                  </a:moveTo>
                  <a:cubicBezTo>
                    <a:pt x="234" y="1"/>
                    <a:pt x="1" y="234"/>
                    <a:pt x="1" y="535"/>
                  </a:cubicBezTo>
                  <a:cubicBezTo>
                    <a:pt x="1" y="802"/>
                    <a:pt x="234" y="1068"/>
                    <a:pt x="535" y="1068"/>
                  </a:cubicBezTo>
                  <a:cubicBezTo>
                    <a:pt x="835" y="1068"/>
                    <a:pt x="1068" y="802"/>
                    <a:pt x="1068" y="535"/>
                  </a:cubicBezTo>
                  <a:cubicBezTo>
                    <a:pt x="1068" y="234"/>
                    <a:pt x="835" y="1"/>
                    <a:pt x="535"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22"/>
            <p:cNvSpPr/>
            <p:nvPr/>
          </p:nvSpPr>
          <p:spPr>
            <a:xfrm>
              <a:off x="8528666" y="1500548"/>
              <a:ext cx="31065" cy="31095"/>
            </a:xfrm>
            <a:custGeom>
              <a:avLst/>
              <a:gdLst/>
              <a:ahLst/>
              <a:cxnLst/>
              <a:rect l="l" t="t" r="r" b="b"/>
              <a:pathLst>
                <a:path w="1068" h="1069" extrusionOk="0">
                  <a:moveTo>
                    <a:pt x="534" y="1"/>
                  </a:moveTo>
                  <a:cubicBezTo>
                    <a:pt x="267" y="1"/>
                    <a:pt x="0" y="234"/>
                    <a:pt x="0" y="535"/>
                  </a:cubicBezTo>
                  <a:cubicBezTo>
                    <a:pt x="0" y="802"/>
                    <a:pt x="267" y="1068"/>
                    <a:pt x="534" y="1068"/>
                  </a:cubicBezTo>
                  <a:cubicBezTo>
                    <a:pt x="834" y="1068"/>
                    <a:pt x="1068" y="802"/>
                    <a:pt x="1068" y="535"/>
                  </a:cubicBezTo>
                  <a:cubicBezTo>
                    <a:pt x="1068" y="234"/>
                    <a:pt x="834" y="1"/>
                    <a:pt x="534"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22"/>
            <p:cNvSpPr/>
            <p:nvPr/>
          </p:nvSpPr>
          <p:spPr>
            <a:xfrm>
              <a:off x="8593674" y="1500548"/>
              <a:ext cx="31065" cy="31095"/>
            </a:xfrm>
            <a:custGeom>
              <a:avLst/>
              <a:gdLst/>
              <a:ahLst/>
              <a:cxnLst/>
              <a:rect l="l" t="t" r="r" b="b"/>
              <a:pathLst>
                <a:path w="1068" h="1069" extrusionOk="0">
                  <a:moveTo>
                    <a:pt x="534" y="1"/>
                  </a:moveTo>
                  <a:cubicBezTo>
                    <a:pt x="234" y="1"/>
                    <a:pt x="0" y="234"/>
                    <a:pt x="0" y="535"/>
                  </a:cubicBezTo>
                  <a:cubicBezTo>
                    <a:pt x="0" y="802"/>
                    <a:pt x="234" y="1068"/>
                    <a:pt x="534" y="1068"/>
                  </a:cubicBezTo>
                  <a:cubicBezTo>
                    <a:pt x="834" y="1068"/>
                    <a:pt x="1068" y="802"/>
                    <a:pt x="1068" y="535"/>
                  </a:cubicBezTo>
                  <a:cubicBezTo>
                    <a:pt x="1068" y="234"/>
                    <a:pt x="834" y="1"/>
                    <a:pt x="534"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22"/>
            <p:cNvSpPr/>
            <p:nvPr/>
          </p:nvSpPr>
          <p:spPr>
            <a:xfrm>
              <a:off x="8219152" y="1627656"/>
              <a:ext cx="1656300" cy="29"/>
            </a:xfrm>
            <a:custGeom>
              <a:avLst/>
              <a:gdLst/>
              <a:ahLst/>
              <a:cxnLst/>
              <a:rect l="l" t="t" r="r" b="b"/>
              <a:pathLst>
                <a:path w="56942" h="1" fill="none" extrusionOk="0">
                  <a:moveTo>
                    <a:pt x="1" y="1"/>
                  </a:moveTo>
                  <a:lnTo>
                    <a:pt x="56941" y="1"/>
                  </a:lnTo>
                </a:path>
              </a:pathLst>
            </a:custGeom>
            <a:noFill/>
            <a:ln w="20850" cap="rnd" cmpd="sng">
              <a:solidFill>
                <a:srgbClr val="12D77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22"/>
            <p:cNvSpPr/>
            <p:nvPr/>
          </p:nvSpPr>
          <p:spPr>
            <a:xfrm>
              <a:off x="9975312" y="1627656"/>
              <a:ext cx="128101" cy="29"/>
            </a:xfrm>
            <a:custGeom>
              <a:avLst/>
              <a:gdLst/>
              <a:ahLst/>
              <a:cxnLst/>
              <a:rect l="l" t="t" r="r" b="b"/>
              <a:pathLst>
                <a:path w="4404" h="1" fill="none" extrusionOk="0">
                  <a:moveTo>
                    <a:pt x="0" y="1"/>
                  </a:moveTo>
                  <a:lnTo>
                    <a:pt x="4403" y="1"/>
                  </a:lnTo>
                </a:path>
              </a:pathLst>
            </a:custGeom>
            <a:noFill/>
            <a:ln w="20850" cap="rnd" cmpd="sng">
              <a:solidFill>
                <a:srgbClr val="12D77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22"/>
            <p:cNvSpPr/>
            <p:nvPr/>
          </p:nvSpPr>
          <p:spPr>
            <a:xfrm>
              <a:off x="10174205" y="1627656"/>
              <a:ext cx="163035" cy="29"/>
            </a:xfrm>
            <a:custGeom>
              <a:avLst/>
              <a:gdLst/>
              <a:ahLst/>
              <a:cxnLst/>
              <a:rect l="l" t="t" r="r" b="b"/>
              <a:pathLst>
                <a:path w="5605" h="1" fill="none" extrusionOk="0">
                  <a:moveTo>
                    <a:pt x="0" y="1"/>
                  </a:moveTo>
                  <a:lnTo>
                    <a:pt x="5604" y="1"/>
                  </a:lnTo>
                </a:path>
              </a:pathLst>
            </a:custGeom>
            <a:noFill/>
            <a:ln w="20850" cap="rnd" cmpd="sng">
              <a:solidFill>
                <a:srgbClr val="12D77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22"/>
            <p:cNvSpPr/>
            <p:nvPr/>
          </p:nvSpPr>
          <p:spPr>
            <a:xfrm>
              <a:off x="8219152" y="1757673"/>
              <a:ext cx="1036300" cy="29"/>
            </a:xfrm>
            <a:custGeom>
              <a:avLst/>
              <a:gdLst/>
              <a:ahLst/>
              <a:cxnLst/>
              <a:rect l="l" t="t" r="r" b="b"/>
              <a:pathLst>
                <a:path w="35627" h="1" fill="none" extrusionOk="0">
                  <a:moveTo>
                    <a:pt x="1" y="1"/>
                  </a:moveTo>
                  <a:lnTo>
                    <a:pt x="35626" y="1"/>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22"/>
            <p:cNvSpPr/>
            <p:nvPr/>
          </p:nvSpPr>
          <p:spPr>
            <a:xfrm>
              <a:off x="9408676" y="1757673"/>
              <a:ext cx="186335" cy="29"/>
            </a:xfrm>
            <a:custGeom>
              <a:avLst/>
              <a:gdLst/>
              <a:ahLst/>
              <a:cxnLst/>
              <a:rect l="l" t="t" r="r" b="b"/>
              <a:pathLst>
                <a:path w="6406" h="1" fill="none" extrusionOk="0">
                  <a:moveTo>
                    <a:pt x="1" y="1"/>
                  </a:moveTo>
                  <a:lnTo>
                    <a:pt x="6405" y="1"/>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22"/>
            <p:cNvSpPr/>
            <p:nvPr/>
          </p:nvSpPr>
          <p:spPr>
            <a:xfrm>
              <a:off x="9090440" y="1832396"/>
              <a:ext cx="504581" cy="29"/>
            </a:xfrm>
            <a:custGeom>
              <a:avLst/>
              <a:gdLst/>
              <a:ahLst/>
              <a:cxnLst/>
              <a:rect l="l" t="t" r="r" b="b"/>
              <a:pathLst>
                <a:path w="17347" h="1" fill="none" extrusionOk="0">
                  <a:moveTo>
                    <a:pt x="17346" y="0"/>
                  </a:moveTo>
                  <a:lnTo>
                    <a:pt x="0" y="0"/>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22"/>
            <p:cNvSpPr/>
            <p:nvPr/>
          </p:nvSpPr>
          <p:spPr>
            <a:xfrm>
              <a:off x="8919673" y="1832396"/>
              <a:ext cx="101923" cy="29"/>
            </a:xfrm>
            <a:custGeom>
              <a:avLst/>
              <a:gdLst/>
              <a:ahLst/>
              <a:cxnLst/>
              <a:rect l="l" t="t" r="r" b="b"/>
              <a:pathLst>
                <a:path w="3504" h="1" fill="none" extrusionOk="0">
                  <a:moveTo>
                    <a:pt x="3503" y="0"/>
                  </a:moveTo>
                  <a:lnTo>
                    <a:pt x="1" y="0"/>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22"/>
            <p:cNvSpPr/>
            <p:nvPr/>
          </p:nvSpPr>
          <p:spPr>
            <a:xfrm>
              <a:off x="8737271" y="1832396"/>
              <a:ext cx="101894" cy="29"/>
            </a:xfrm>
            <a:custGeom>
              <a:avLst/>
              <a:gdLst/>
              <a:ahLst/>
              <a:cxnLst/>
              <a:rect l="l" t="t" r="r" b="b"/>
              <a:pathLst>
                <a:path w="3503" h="1" fill="none" extrusionOk="0">
                  <a:moveTo>
                    <a:pt x="3503" y="0"/>
                  </a:moveTo>
                  <a:lnTo>
                    <a:pt x="0" y="0"/>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22"/>
            <p:cNvSpPr/>
            <p:nvPr/>
          </p:nvSpPr>
          <p:spPr>
            <a:xfrm>
              <a:off x="8555829" y="1832396"/>
              <a:ext cx="100934" cy="29"/>
            </a:xfrm>
            <a:custGeom>
              <a:avLst/>
              <a:gdLst/>
              <a:ahLst/>
              <a:cxnLst/>
              <a:rect l="l" t="t" r="r" b="b"/>
              <a:pathLst>
                <a:path w="3470" h="1" fill="none" extrusionOk="0">
                  <a:moveTo>
                    <a:pt x="3470" y="0"/>
                  </a:moveTo>
                  <a:lnTo>
                    <a:pt x="1" y="0"/>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22"/>
            <p:cNvSpPr/>
            <p:nvPr/>
          </p:nvSpPr>
          <p:spPr>
            <a:xfrm>
              <a:off x="8373428" y="1832396"/>
              <a:ext cx="100934" cy="29"/>
            </a:xfrm>
            <a:custGeom>
              <a:avLst/>
              <a:gdLst/>
              <a:ahLst/>
              <a:cxnLst/>
              <a:rect l="l" t="t" r="r" b="b"/>
              <a:pathLst>
                <a:path w="3470" h="1" fill="none" extrusionOk="0">
                  <a:moveTo>
                    <a:pt x="3470" y="0"/>
                  </a:moveTo>
                  <a:lnTo>
                    <a:pt x="0" y="0"/>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22"/>
            <p:cNvSpPr/>
            <p:nvPr/>
          </p:nvSpPr>
          <p:spPr>
            <a:xfrm>
              <a:off x="8373428" y="1923582"/>
              <a:ext cx="1570900" cy="29"/>
            </a:xfrm>
            <a:custGeom>
              <a:avLst/>
              <a:gdLst/>
              <a:ahLst/>
              <a:cxnLst/>
              <a:rect l="l" t="t" r="r" b="b"/>
              <a:pathLst>
                <a:path w="54006" h="1" fill="none" extrusionOk="0">
                  <a:moveTo>
                    <a:pt x="54006" y="1"/>
                  </a:moveTo>
                  <a:lnTo>
                    <a:pt x="0" y="1"/>
                  </a:lnTo>
                </a:path>
              </a:pathLst>
            </a:custGeom>
            <a:noFill/>
            <a:ln w="208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22"/>
            <p:cNvSpPr/>
            <p:nvPr/>
          </p:nvSpPr>
          <p:spPr>
            <a:xfrm>
              <a:off x="8219152" y="1832396"/>
              <a:ext cx="36912" cy="29"/>
            </a:xfrm>
            <a:custGeom>
              <a:avLst/>
              <a:gdLst/>
              <a:ahLst/>
              <a:cxnLst/>
              <a:rect l="l" t="t" r="r" b="b"/>
              <a:pathLst>
                <a:path w="1269" h="1" fill="none" extrusionOk="0">
                  <a:moveTo>
                    <a:pt x="1268" y="0"/>
                  </a:moveTo>
                  <a:lnTo>
                    <a:pt x="1" y="0"/>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22"/>
            <p:cNvSpPr/>
            <p:nvPr/>
          </p:nvSpPr>
          <p:spPr>
            <a:xfrm>
              <a:off x="8219152" y="1923582"/>
              <a:ext cx="36912" cy="29"/>
            </a:xfrm>
            <a:custGeom>
              <a:avLst/>
              <a:gdLst/>
              <a:ahLst/>
              <a:cxnLst/>
              <a:rect l="l" t="t" r="r" b="b"/>
              <a:pathLst>
                <a:path w="1269" h="1" fill="none" extrusionOk="0">
                  <a:moveTo>
                    <a:pt x="1268" y="1"/>
                  </a:moveTo>
                  <a:lnTo>
                    <a:pt x="1" y="1"/>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22"/>
            <p:cNvSpPr/>
            <p:nvPr/>
          </p:nvSpPr>
          <p:spPr>
            <a:xfrm>
              <a:off x="8219152" y="2014798"/>
              <a:ext cx="36912" cy="29"/>
            </a:xfrm>
            <a:custGeom>
              <a:avLst/>
              <a:gdLst/>
              <a:ahLst/>
              <a:cxnLst/>
              <a:rect l="l" t="t" r="r" b="b"/>
              <a:pathLst>
                <a:path w="1269" h="1" fill="none" extrusionOk="0">
                  <a:moveTo>
                    <a:pt x="1268" y="0"/>
                  </a:moveTo>
                  <a:lnTo>
                    <a:pt x="1" y="0"/>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22"/>
            <p:cNvSpPr/>
            <p:nvPr/>
          </p:nvSpPr>
          <p:spPr>
            <a:xfrm>
              <a:off x="8219152" y="2105984"/>
              <a:ext cx="36912" cy="29"/>
            </a:xfrm>
            <a:custGeom>
              <a:avLst/>
              <a:gdLst/>
              <a:ahLst/>
              <a:cxnLst/>
              <a:rect l="l" t="t" r="r" b="b"/>
              <a:pathLst>
                <a:path w="1269" h="1" fill="none" extrusionOk="0">
                  <a:moveTo>
                    <a:pt x="1268" y="1"/>
                  </a:moveTo>
                  <a:lnTo>
                    <a:pt x="1" y="1"/>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22"/>
            <p:cNvSpPr/>
            <p:nvPr/>
          </p:nvSpPr>
          <p:spPr>
            <a:xfrm>
              <a:off x="10039331" y="1923582"/>
              <a:ext cx="216411" cy="29"/>
            </a:xfrm>
            <a:custGeom>
              <a:avLst/>
              <a:gdLst/>
              <a:ahLst/>
              <a:cxnLst/>
              <a:rect l="l" t="t" r="r" b="b"/>
              <a:pathLst>
                <a:path w="7440" h="1" fill="none" extrusionOk="0">
                  <a:moveTo>
                    <a:pt x="1" y="1"/>
                  </a:moveTo>
                  <a:lnTo>
                    <a:pt x="7439" y="1"/>
                  </a:lnTo>
                </a:path>
              </a:pathLst>
            </a:custGeom>
            <a:noFill/>
            <a:ln w="208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22"/>
            <p:cNvSpPr/>
            <p:nvPr/>
          </p:nvSpPr>
          <p:spPr>
            <a:xfrm>
              <a:off x="8369559" y="2014798"/>
              <a:ext cx="434713" cy="29"/>
            </a:xfrm>
            <a:custGeom>
              <a:avLst/>
              <a:gdLst/>
              <a:ahLst/>
              <a:cxnLst/>
              <a:rect l="l" t="t" r="r" b="b"/>
              <a:pathLst>
                <a:path w="14945" h="1" fill="none" extrusionOk="0">
                  <a:moveTo>
                    <a:pt x="0" y="0"/>
                  </a:moveTo>
                  <a:lnTo>
                    <a:pt x="14944" y="0"/>
                  </a:lnTo>
                </a:path>
              </a:pathLst>
            </a:custGeom>
            <a:noFill/>
            <a:ln w="208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22"/>
            <p:cNvSpPr/>
            <p:nvPr/>
          </p:nvSpPr>
          <p:spPr>
            <a:xfrm>
              <a:off x="8369559" y="2107933"/>
              <a:ext cx="434713" cy="29"/>
            </a:xfrm>
            <a:custGeom>
              <a:avLst/>
              <a:gdLst/>
              <a:ahLst/>
              <a:cxnLst/>
              <a:rect l="l" t="t" r="r" b="b"/>
              <a:pathLst>
                <a:path w="14945" h="1" fill="none" extrusionOk="0">
                  <a:moveTo>
                    <a:pt x="0" y="1"/>
                  </a:moveTo>
                  <a:lnTo>
                    <a:pt x="14944" y="1"/>
                  </a:lnTo>
                </a:path>
              </a:pathLst>
            </a:custGeom>
            <a:noFill/>
            <a:ln w="208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22"/>
            <p:cNvSpPr/>
            <p:nvPr/>
          </p:nvSpPr>
          <p:spPr>
            <a:xfrm>
              <a:off x="8369559" y="2202057"/>
              <a:ext cx="434713" cy="29"/>
            </a:xfrm>
            <a:custGeom>
              <a:avLst/>
              <a:gdLst/>
              <a:ahLst/>
              <a:cxnLst/>
              <a:rect l="l" t="t" r="r" b="b"/>
              <a:pathLst>
                <a:path w="14945" h="1" fill="none" extrusionOk="0">
                  <a:moveTo>
                    <a:pt x="0" y="0"/>
                  </a:moveTo>
                  <a:lnTo>
                    <a:pt x="14944" y="0"/>
                  </a:lnTo>
                </a:path>
              </a:pathLst>
            </a:custGeom>
            <a:noFill/>
            <a:ln w="208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22"/>
            <p:cNvSpPr/>
            <p:nvPr/>
          </p:nvSpPr>
          <p:spPr>
            <a:xfrm>
              <a:off x="8369559" y="2295192"/>
              <a:ext cx="434713" cy="29"/>
            </a:xfrm>
            <a:custGeom>
              <a:avLst/>
              <a:gdLst/>
              <a:ahLst/>
              <a:cxnLst/>
              <a:rect l="l" t="t" r="r" b="b"/>
              <a:pathLst>
                <a:path w="14945" h="1" fill="none" extrusionOk="0">
                  <a:moveTo>
                    <a:pt x="0" y="1"/>
                  </a:moveTo>
                  <a:lnTo>
                    <a:pt x="14944" y="1"/>
                  </a:lnTo>
                </a:path>
              </a:pathLst>
            </a:custGeom>
            <a:noFill/>
            <a:ln w="208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22"/>
            <p:cNvSpPr/>
            <p:nvPr/>
          </p:nvSpPr>
          <p:spPr>
            <a:xfrm>
              <a:off x="9090440" y="2295192"/>
              <a:ext cx="884929" cy="29"/>
            </a:xfrm>
            <a:custGeom>
              <a:avLst/>
              <a:gdLst/>
              <a:ahLst/>
              <a:cxnLst/>
              <a:rect l="l" t="t" r="r" b="b"/>
              <a:pathLst>
                <a:path w="30423" h="1" fill="none" extrusionOk="0">
                  <a:moveTo>
                    <a:pt x="0" y="1"/>
                  </a:moveTo>
                  <a:lnTo>
                    <a:pt x="30422" y="1"/>
                  </a:lnTo>
                </a:path>
              </a:pathLst>
            </a:custGeom>
            <a:noFill/>
            <a:ln w="208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22"/>
            <p:cNvSpPr/>
            <p:nvPr/>
          </p:nvSpPr>
          <p:spPr>
            <a:xfrm>
              <a:off x="9615336" y="2202057"/>
              <a:ext cx="360016" cy="29"/>
            </a:xfrm>
            <a:custGeom>
              <a:avLst/>
              <a:gdLst/>
              <a:ahLst/>
              <a:cxnLst/>
              <a:rect l="l" t="t" r="r" b="b"/>
              <a:pathLst>
                <a:path w="12377" h="1" fill="none" extrusionOk="0">
                  <a:moveTo>
                    <a:pt x="1" y="0"/>
                  </a:moveTo>
                  <a:lnTo>
                    <a:pt x="12376" y="0"/>
                  </a:lnTo>
                </a:path>
              </a:pathLst>
            </a:custGeom>
            <a:noFill/>
            <a:ln w="208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22"/>
            <p:cNvSpPr/>
            <p:nvPr/>
          </p:nvSpPr>
          <p:spPr>
            <a:xfrm>
              <a:off x="9832671" y="2105984"/>
              <a:ext cx="142674" cy="29"/>
            </a:xfrm>
            <a:custGeom>
              <a:avLst/>
              <a:gdLst/>
              <a:ahLst/>
              <a:cxnLst/>
              <a:rect l="l" t="t" r="r" b="b"/>
              <a:pathLst>
                <a:path w="4905" h="1" fill="none" extrusionOk="0">
                  <a:moveTo>
                    <a:pt x="1" y="1"/>
                  </a:moveTo>
                  <a:lnTo>
                    <a:pt x="4904" y="1"/>
                  </a:lnTo>
                </a:path>
              </a:pathLst>
            </a:custGeom>
            <a:noFill/>
            <a:ln w="208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 name="Google Shape;382;p22"/>
          <p:cNvGrpSpPr/>
          <p:nvPr/>
        </p:nvGrpSpPr>
        <p:grpSpPr>
          <a:xfrm flipH="1">
            <a:off x="7058589" y="1071875"/>
            <a:ext cx="2085403" cy="2999739"/>
            <a:chOff x="7435625" y="1209875"/>
            <a:chExt cx="1470250" cy="2114875"/>
          </a:xfrm>
        </p:grpSpPr>
        <p:sp>
          <p:nvSpPr>
            <p:cNvPr id="383" name="Google Shape;383;p22"/>
            <p:cNvSpPr/>
            <p:nvPr/>
          </p:nvSpPr>
          <p:spPr>
            <a:xfrm>
              <a:off x="7658275" y="3273025"/>
              <a:ext cx="120950" cy="12550"/>
            </a:xfrm>
            <a:custGeom>
              <a:avLst/>
              <a:gdLst/>
              <a:ahLst/>
              <a:cxnLst/>
              <a:rect l="l" t="t" r="r" b="b"/>
              <a:pathLst>
                <a:path w="4838" h="502" extrusionOk="0">
                  <a:moveTo>
                    <a:pt x="401" y="1"/>
                  </a:moveTo>
                  <a:cubicBezTo>
                    <a:pt x="168" y="1"/>
                    <a:pt x="1" y="201"/>
                    <a:pt x="1" y="434"/>
                  </a:cubicBezTo>
                  <a:lnTo>
                    <a:pt x="1" y="501"/>
                  </a:lnTo>
                  <a:cubicBezTo>
                    <a:pt x="1" y="268"/>
                    <a:pt x="168" y="101"/>
                    <a:pt x="401" y="101"/>
                  </a:cubicBezTo>
                  <a:lnTo>
                    <a:pt x="4404" y="101"/>
                  </a:lnTo>
                  <a:cubicBezTo>
                    <a:pt x="4637" y="101"/>
                    <a:pt x="4838" y="268"/>
                    <a:pt x="4838" y="501"/>
                  </a:cubicBezTo>
                  <a:lnTo>
                    <a:pt x="4838" y="434"/>
                  </a:lnTo>
                  <a:cubicBezTo>
                    <a:pt x="4838" y="201"/>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22"/>
            <p:cNvSpPr/>
            <p:nvPr/>
          </p:nvSpPr>
          <p:spPr>
            <a:xfrm>
              <a:off x="7494000" y="3273025"/>
              <a:ext cx="120950" cy="12550"/>
            </a:xfrm>
            <a:custGeom>
              <a:avLst/>
              <a:gdLst/>
              <a:ahLst/>
              <a:cxnLst/>
              <a:rect l="l" t="t" r="r" b="b"/>
              <a:pathLst>
                <a:path w="4838" h="502" extrusionOk="0">
                  <a:moveTo>
                    <a:pt x="434" y="1"/>
                  </a:moveTo>
                  <a:cubicBezTo>
                    <a:pt x="201" y="1"/>
                    <a:pt x="0" y="201"/>
                    <a:pt x="0" y="434"/>
                  </a:cubicBezTo>
                  <a:lnTo>
                    <a:pt x="0" y="501"/>
                  </a:lnTo>
                  <a:cubicBezTo>
                    <a:pt x="0" y="268"/>
                    <a:pt x="201" y="101"/>
                    <a:pt x="434" y="101"/>
                  </a:cubicBezTo>
                  <a:lnTo>
                    <a:pt x="4437" y="101"/>
                  </a:lnTo>
                  <a:cubicBezTo>
                    <a:pt x="4637" y="101"/>
                    <a:pt x="4837" y="268"/>
                    <a:pt x="4837" y="501"/>
                  </a:cubicBezTo>
                  <a:lnTo>
                    <a:pt x="4837" y="434"/>
                  </a:lnTo>
                  <a:cubicBezTo>
                    <a:pt x="4837" y="201"/>
                    <a:pt x="4637"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22"/>
            <p:cNvSpPr/>
            <p:nvPr/>
          </p:nvSpPr>
          <p:spPr>
            <a:xfrm>
              <a:off x="7821725" y="3273025"/>
              <a:ext cx="120950" cy="12550"/>
            </a:xfrm>
            <a:custGeom>
              <a:avLst/>
              <a:gdLst/>
              <a:ahLst/>
              <a:cxnLst/>
              <a:rect l="l" t="t" r="r" b="b"/>
              <a:pathLst>
                <a:path w="4838" h="502" extrusionOk="0">
                  <a:moveTo>
                    <a:pt x="434" y="1"/>
                  </a:moveTo>
                  <a:cubicBezTo>
                    <a:pt x="201" y="1"/>
                    <a:pt x="1" y="201"/>
                    <a:pt x="1" y="434"/>
                  </a:cubicBezTo>
                  <a:lnTo>
                    <a:pt x="1" y="501"/>
                  </a:lnTo>
                  <a:cubicBezTo>
                    <a:pt x="1" y="268"/>
                    <a:pt x="201" y="101"/>
                    <a:pt x="434" y="101"/>
                  </a:cubicBezTo>
                  <a:lnTo>
                    <a:pt x="4437" y="101"/>
                  </a:lnTo>
                  <a:cubicBezTo>
                    <a:pt x="4671" y="101"/>
                    <a:pt x="4838" y="268"/>
                    <a:pt x="4838" y="501"/>
                  </a:cubicBezTo>
                  <a:lnTo>
                    <a:pt x="4838" y="434"/>
                  </a:lnTo>
                  <a:cubicBezTo>
                    <a:pt x="4838" y="201"/>
                    <a:pt x="4671"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22"/>
            <p:cNvSpPr/>
            <p:nvPr/>
          </p:nvSpPr>
          <p:spPr>
            <a:xfrm>
              <a:off x="7970175" y="3087075"/>
              <a:ext cx="106775" cy="109250"/>
            </a:xfrm>
            <a:custGeom>
              <a:avLst/>
              <a:gdLst/>
              <a:ahLst/>
              <a:cxnLst/>
              <a:rect l="l" t="t" r="r" b="b"/>
              <a:pathLst>
                <a:path w="4271" h="4370" extrusionOk="0">
                  <a:moveTo>
                    <a:pt x="2135" y="0"/>
                  </a:moveTo>
                  <a:cubicBezTo>
                    <a:pt x="968" y="0"/>
                    <a:pt x="0" y="967"/>
                    <a:pt x="0" y="2168"/>
                  </a:cubicBezTo>
                  <a:cubicBezTo>
                    <a:pt x="0" y="3403"/>
                    <a:pt x="968" y="4370"/>
                    <a:pt x="2135" y="4370"/>
                  </a:cubicBezTo>
                  <a:cubicBezTo>
                    <a:pt x="3336" y="4370"/>
                    <a:pt x="4270" y="3403"/>
                    <a:pt x="4270" y="2168"/>
                  </a:cubicBezTo>
                  <a:cubicBezTo>
                    <a:pt x="4270" y="967"/>
                    <a:pt x="3336" y="0"/>
                    <a:pt x="2135" y="0"/>
                  </a:cubicBezTo>
                  <a:close/>
                </a:path>
              </a:pathLst>
            </a:custGeom>
            <a:solidFill>
              <a:srgbClr val="E0F3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22"/>
            <p:cNvSpPr/>
            <p:nvPr/>
          </p:nvSpPr>
          <p:spPr>
            <a:xfrm>
              <a:off x="7970175" y="3087075"/>
              <a:ext cx="106775" cy="106750"/>
            </a:xfrm>
            <a:custGeom>
              <a:avLst/>
              <a:gdLst/>
              <a:ahLst/>
              <a:cxnLst/>
              <a:rect l="l" t="t" r="r" b="b"/>
              <a:pathLst>
                <a:path w="4271" h="4270" extrusionOk="0">
                  <a:moveTo>
                    <a:pt x="2135" y="0"/>
                  </a:moveTo>
                  <a:cubicBezTo>
                    <a:pt x="968" y="0"/>
                    <a:pt x="0" y="934"/>
                    <a:pt x="0" y="2135"/>
                  </a:cubicBezTo>
                  <a:cubicBezTo>
                    <a:pt x="0" y="3302"/>
                    <a:pt x="968" y="4270"/>
                    <a:pt x="2135" y="4270"/>
                  </a:cubicBezTo>
                  <a:cubicBezTo>
                    <a:pt x="3336" y="4270"/>
                    <a:pt x="4270" y="3302"/>
                    <a:pt x="4270" y="2135"/>
                  </a:cubicBezTo>
                  <a:cubicBezTo>
                    <a:pt x="4270" y="934"/>
                    <a:pt x="3336" y="0"/>
                    <a:pt x="2135" y="0"/>
                  </a:cubicBezTo>
                  <a:close/>
                </a:path>
              </a:pathLst>
            </a:custGeom>
            <a:solidFill>
              <a:srgbClr val="B6BA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22"/>
            <p:cNvSpPr/>
            <p:nvPr/>
          </p:nvSpPr>
          <p:spPr>
            <a:xfrm>
              <a:off x="7980175" y="3096250"/>
              <a:ext cx="87600" cy="88400"/>
            </a:xfrm>
            <a:custGeom>
              <a:avLst/>
              <a:gdLst/>
              <a:ahLst/>
              <a:cxnLst/>
              <a:rect l="l" t="t" r="r" b="b"/>
              <a:pathLst>
                <a:path w="3504" h="3536" extrusionOk="0">
                  <a:moveTo>
                    <a:pt x="1735" y="0"/>
                  </a:moveTo>
                  <a:cubicBezTo>
                    <a:pt x="768" y="0"/>
                    <a:pt x="1" y="801"/>
                    <a:pt x="1" y="1768"/>
                  </a:cubicBezTo>
                  <a:cubicBezTo>
                    <a:pt x="1" y="2735"/>
                    <a:pt x="768" y="3536"/>
                    <a:pt x="1735" y="3536"/>
                  </a:cubicBezTo>
                  <a:cubicBezTo>
                    <a:pt x="2703" y="3536"/>
                    <a:pt x="3503" y="2735"/>
                    <a:pt x="3503" y="1768"/>
                  </a:cubicBezTo>
                  <a:cubicBezTo>
                    <a:pt x="3503" y="801"/>
                    <a:pt x="2703" y="0"/>
                    <a:pt x="1735" y="0"/>
                  </a:cubicBezTo>
                  <a:close/>
                </a:path>
              </a:pathLst>
            </a:custGeom>
            <a:solidFill>
              <a:srgbClr val="D0DD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22"/>
            <p:cNvSpPr/>
            <p:nvPr/>
          </p:nvSpPr>
          <p:spPr>
            <a:xfrm>
              <a:off x="7980175" y="3139600"/>
              <a:ext cx="87600" cy="45050"/>
            </a:xfrm>
            <a:custGeom>
              <a:avLst/>
              <a:gdLst/>
              <a:ahLst/>
              <a:cxnLst/>
              <a:rect l="l" t="t" r="r" b="b"/>
              <a:pathLst>
                <a:path w="3504" h="1802" extrusionOk="0">
                  <a:moveTo>
                    <a:pt x="1" y="1"/>
                  </a:moveTo>
                  <a:cubicBezTo>
                    <a:pt x="1" y="1"/>
                    <a:pt x="1" y="34"/>
                    <a:pt x="1" y="34"/>
                  </a:cubicBezTo>
                  <a:cubicBezTo>
                    <a:pt x="1" y="1001"/>
                    <a:pt x="768" y="1802"/>
                    <a:pt x="1735" y="1802"/>
                  </a:cubicBezTo>
                  <a:cubicBezTo>
                    <a:pt x="2703" y="1802"/>
                    <a:pt x="3503" y="1001"/>
                    <a:pt x="3503" y="34"/>
                  </a:cubicBezTo>
                  <a:cubicBezTo>
                    <a:pt x="3503" y="34"/>
                    <a:pt x="3503" y="34"/>
                    <a:pt x="3503" y="1"/>
                  </a:cubicBezTo>
                  <a:cubicBezTo>
                    <a:pt x="3503" y="968"/>
                    <a:pt x="2703" y="1735"/>
                    <a:pt x="1735" y="1735"/>
                  </a:cubicBezTo>
                  <a:cubicBezTo>
                    <a:pt x="768" y="1735"/>
                    <a:pt x="1" y="968"/>
                    <a:pt x="1" y="1"/>
                  </a:cubicBezTo>
                  <a:close/>
                </a:path>
              </a:pathLst>
            </a:custGeom>
            <a:solidFill>
              <a:srgbClr val="E0F3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22"/>
            <p:cNvSpPr/>
            <p:nvPr/>
          </p:nvSpPr>
          <p:spPr>
            <a:xfrm>
              <a:off x="7631600" y="2647575"/>
              <a:ext cx="102600" cy="30900"/>
            </a:xfrm>
            <a:custGeom>
              <a:avLst/>
              <a:gdLst/>
              <a:ahLst/>
              <a:cxnLst/>
              <a:rect l="l" t="t" r="r" b="b"/>
              <a:pathLst>
                <a:path w="4104" h="1236" extrusionOk="0">
                  <a:moveTo>
                    <a:pt x="634" y="1"/>
                  </a:moveTo>
                  <a:cubicBezTo>
                    <a:pt x="301" y="1"/>
                    <a:pt x="0" y="268"/>
                    <a:pt x="0" y="601"/>
                  </a:cubicBezTo>
                  <a:cubicBezTo>
                    <a:pt x="0" y="968"/>
                    <a:pt x="301" y="1235"/>
                    <a:pt x="634" y="1235"/>
                  </a:cubicBezTo>
                  <a:lnTo>
                    <a:pt x="3470" y="1235"/>
                  </a:lnTo>
                  <a:cubicBezTo>
                    <a:pt x="3803" y="1235"/>
                    <a:pt x="4103" y="968"/>
                    <a:pt x="4103" y="601"/>
                  </a:cubicBezTo>
                  <a:cubicBezTo>
                    <a:pt x="4103" y="268"/>
                    <a:pt x="3803" y="1"/>
                    <a:pt x="3470" y="1"/>
                  </a:cubicBezTo>
                  <a:close/>
                </a:path>
              </a:pathLst>
            </a:custGeom>
            <a:solidFill>
              <a:srgbClr val="FF3E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22"/>
            <p:cNvSpPr/>
            <p:nvPr/>
          </p:nvSpPr>
          <p:spPr>
            <a:xfrm>
              <a:off x="7753350" y="2647575"/>
              <a:ext cx="102600" cy="30900"/>
            </a:xfrm>
            <a:custGeom>
              <a:avLst/>
              <a:gdLst/>
              <a:ahLst/>
              <a:cxnLst/>
              <a:rect l="l" t="t" r="r" b="b"/>
              <a:pathLst>
                <a:path w="4104" h="1236" extrusionOk="0">
                  <a:moveTo>
                    <a:pt x="634" y="1"/>
                  </a:moveTo>
                  <a:cubicBezTo>
                    <a:pt x="301" y="1"/>
                    <a:pt x="1" y="268"/>
                    <a:pt x="1" y="601"/>
                  </a:cubicBezTo>
                  <a:cubicBezTo>
                    <a:pt x="1" y="968"/>
                    <a:pt x="301" y="1235"/>
                    <a:pt x="634" y="1235"/>
                  </a:cubicBezTo>
                  <a:lnTo>
                    <a:pt x="3470" y="1235"/>
                  </a:lnTo>
                  <a:cubicBezTo>
                    <a:pt x="3803" y="1235"/>
                    <a:pt x="4103" y="968"/>
                    <a:pt x="4103" y="601"/>
                  </a:cubicBezTo>
                  <a:cubicBezTo>
                    <a:pt x="4103" y="268"/>
                    <a:pt x="3803" y="1"/>
                    <a:pt x="3470" y="1"/>
                  </a:cubicBezTo>
                  <a:close/>
                </a:path>
              </a:pathLst>
            </a:custGeom>
            <a:solidFill>
              <a:srgbClr val="FF3E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22"/>
            <p:cNvSpPr/>
            <p:nvPr/>
          </p:nvSpPr>
          <p:spPr>
            <a:xfrm>
              <a:off x="7478150" y="2827700"/>
              <a:ext cx="664675" cy="30900"/>
            </a:xfrm>
            <a:custGeom>
              <a:avLst/>
              <a:gdLst/>
              <a:ahLst/>
              <a:cxnLst/>
              <a:rect l="l" t="t" r="r" b="b"/>
              <a:pathLst>
                <a:path w="26587" h="1236" extrusionOk="0">
                  <a:moveTo>
                    <a:pt x="634" y="1"/>
                  </a:moveTo>
                  <a:cubicBezTo>
                    <a:pt x="301" y="1"/>
                    <a:pt x="1" y="268"/>
                    <a:pt x="1" y="601"/>
                  </a:cubicBezTo>
                  <a:cubicBezTo>
                    <a:pt x="1" y="968"/>
                    <a:pt x="301" y="1235"/>
                    <a:pt x="634" y="1235"/>
                  </a:cubicBezTo>
                  <a:lnTo>
                    <a:pt x="25953" y="1235"/>
                  </a:lnTo>
                  <a:cubicBezTo>
                    <a:pt x="26286" y="1235"/>
                    <a:pt x="26586" y="968"/>
                    <a:pt x="26586" y="601"/>
                  </a:cubicBezTo>
                  <a:cubicBezTo>
                    <a:pt x="26586" y="268"/>
                    <a:pt x="26286" y="1"/>
                    <a:pt x="25953" y="1"/>
                  </a:cubicBezTo>
                  <a:close/>
                </a:path>
              </a:pathLst>
            </a:custGeom>
            <a:solidFill>
              <a:srgbClr val="FFC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22"/>
            <p:cNvSpPr/>
            <p:nvPr/>
          </p:nvSpPr>
          <p:spPr>
            <a:xfrm>
              <a:off x="7977675" y="2891100"/>
              <a:ext cx="130125" cy="31700"/>
            </a:xfrm>
            <a:custGeom>
              <a:avLst/>
              <a:gdLst/>
              <a:ahLst/>
              <a:cxnLst/>
              <a:rect l="l" t="t" r="r" b="b"/>
              <a:pathLst>
                <a:path w="5205" h="1268" extrusionOk="0">
                  <a:moveTo>
                    <a:pt x="634" y="0"/>
                  </a:moveTo>
                  <a:cubicBezTo>
                    <a:pt x="267" y="0"/>
                    <a:pt x="1" y="300"/>
                    <a:pt x="1" y="634"/>
                  </a:cubicBezTo>
                  <a:cubicBezTo>
                    <a:pt x="1" y="1001"/>
                    <a:pt x="267" y="1268"/>
                    <a:pt x="634" y="1268"/>
                  </a:cubicBezTo>
                  <a:lnTo>
                    <a:pt x="4571" y="1268"/>
                  </a:lnTo>
                  <a:cubicBezTo>
                    <a:pt x="4937" y="1268"/>
                    <a:pt x="5204" y="1001"/>
                    <a:pt x="5204" y="634"/>
                  </a:cubicBezTo>
                  <a:cubicBezTo>
                    <a:pt x="5204" y="300"/>
                    <a:pt x="4937" y="0"/>
                    <a:pt x="4571" y="0"/>
                  </a:cubicBezTo>
                  <a:close/>
                </a:path>
              </a:pathLst>
            </a:custGeom>
            <a:solidFill>
              <a:srgbClr val="FFC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22"/>
            <p:cNvSpPr/>
            <p:nvPr/>
          </p:nvSpPr>
          <p:spPr>
            <a:xfrm>
              <a:off x="7840925" y="2891100"/>
              <a:ext cx="117600" cy="31700"/>
            </a:xfrm>
            <a:custGeom>
              <a:avLst/>
              <a:gdLst/>
              <a:ahLst/>
              <a:cxnLst/>
              <a:rect l="l" t="t" r="r" b="b"/>
              <a:pathLst>
                <a:path w="4704" h="1268" extrusionOk="0">
                  <a:moveTo>
                    <a:pt x="634" y="0"/>
                  </a:moveTo>
                  <a:cubicBezTo>
                    <a:pt x="300" y="0"/>
                    <a:pt x="0" y="300"/>
                    <a:pt x="0" y="634"/>
                  </a:cubicBezTo>
                  <a:cubicBezTo>
                    <a:pt x="0" y="1001"/>
                    <a:pt x="300" y="1268"/>
                    <a:pt x="634" y="1268"/>
                  </a:cubicBezTo>
                  <a:lnTo>
                    <a:pt x="4070" y="1268"/>
                  </a:lnTo>
                  <a:cubicBezTo>
                    <a:pt x="4437" y="1268"/>
                    <a:pt x="4703" y="1001"/>
                    <a:pt x="4703" y="634"/>
                  </a:cubicBezTo>
                  <a:cubicBezTo>
                    <a:pt x="4703" y="300"/>
                    <a:pt x="4403" y="0"/>
                    <a:pt x="4070" y="0"/>
                  </a:cubicBezTo>
                  <a:close/>
                </a:path>
              </a:pathLst>
            </a:custGeom>
            <a:solidFill>
              <a:srgbClr val="FFC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22"/>
            <p:cNvSpPr/>
            <p:nvPr/>
          </p:nvSpPr>
          <p:spPr>
            <a:xfrm>
              <a:off x="7735850" y="2445775"/>
              <a:ext cx="619625" cy="520400"/>
            </a:xfrm>
            <a:custGeom>
              <a:avLst/>
              <a:gdLst/>
              <a:ahLst/>
              <a:cxnLst/>
              <a:rect l="l" t="t" r="r" b="b"/>
              <a:pathLst>
                <a:path w="24785" h="20816" extrusionOk="0">
                  <a:moveTo>
                    <a:pt x="20815" y="0"/>
                  </a:moveTo>
                  <a:lnTo>
                    <a:pt x="0" y="20815"/>
                  </a:lnTo>
                  <a:lnTo>
                    <a:pt x="4303" y="20815"/>
                  </a:lnTo>
                  <a:lnTo>
                    <a:pt x="24584" y="534"/>
                  </a:lnTo>
                  <a:lnTo>
                    <a:pt x="24784" y="0"/>
                  </a:lnTo>
                  <a:close/>
                </a:path>
              </a:pathLst>
            </a:custGeom>
            <a:solidFill>
              <a:srgbClr val="E1F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22"/>
            <p:cNvSpPr/>
            <p:nvPr/>
          </p:nvSpPr>
          <p:spPr>
            <a:xfrm>
              <a:off x="7435625" y="1671050"/>
              <a:ext cx="1062450" cy="1653700"/>
            </a:xfrm>
            <a:custGeom>
              <a:avLst/>
              <a:gdLst/>
              <a:ahLst/>
              <a:cxnLst/>
              <a:rect l="l" t="t" r="r" b="b"/>
              <a:pathLst>
                <a:path w="42498" h="66148" extrusionOk="0">
                  <a:moveTo>
                    <a:pt x="2169" y="1"/>
                  </a:moveTo>
                  <a:cubicBezTo>
                    <a:pt x="968" y="1"/>
                    <a:pt x="0" y="968"/>
                    <a:pt x="0" y="2169"/>
                  </a:cubicBezTo>
                  <a:lnTo>
                    <a:pt x="0" y="63980"/>
                  </a:lnTo>
                  <a:cubicBezTo>
                    <a:pt x="0" y="65181"/>
                    <a:pt x="968" y="66148"/>
                    <a:pt x="2169" y="66148"/>
                  </a:cubicBezTo>
                  <a:lnTo>
                    <a:pt x="40329" y="66148"/>
                  </a:lnTo>
                  <a:cubicBezTo>
                    <a:pt x="41530" y="66148"/>
                    <a:pt x="42497" y="65181"/>
                    <a:pt x="42497" y="63980"/>
                  </a:cubicBezTo>
                  <a:lnTo>
                    <a:pt x="42497" y="2169"/>
                  </a:lnTo>
                  <a:cubicBezTo>
                    <a:pt x="42497" y="968"/>
                    <a:pt x="41530" y="1"/>
                    <a:pt x="4032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22"/>
            <p:cNvSpPr/>
            <p:nvPr/>
          </p:nvSpPr>
          <p:spPr>
            <a:xfrm>
              <a:off x="7435625" y="1671050"/>
              <a:ext cx="1062450" cy="150125"/>
            </a:xfrm>
            <a:custGeom>
              <a:avLst/>
              <a:gdLst/>
              <a:ahLst/>
              <a:cxnLst/>
              <a:rect l="l" t="t" r="r" b="b"/>
              <a:pathLst>
                <a:path w="42498" h="6005" extrusionOk="0">
                  <a:moveTo>
                    <a:pt x="1635" y="1"/>
                  </a:moveTo>
                  <a:cubicBezTo>
                    <a:pt x="734" y="1"/>
                    <a:pt x="0" y="734"/>
                    <a:pt x="0" y="1635"/>
                  </a:cubicBezTo>
                  <a:lnTo>
                    <a:pt x="0" y="6005"/>
                  </a:lnTo>
                  <a:lnTo>
                    <a:pt x="42497" y="6005"/>
                  </a:lnTo>
                  <a:lnTo>
                    <a:pt x="42497" y="1635"/>
                  </a:lnTo>
                  <a:cubicBezTo>
                    <a:pt x="42497" y="734"/>
                    <a:pt x="41764" y="1"/>
                    <a:pt x="408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22"/>
            <p:cNvSpPr/>
            <p:nvPr/>
          </p:nvSpPr>
          <p:spPr>
            <a:xfrm>
              <a:off x="7493175" y="1866200"/>
              <a:ext cx="949850" cy="1409350"/>
            </a:xfrm>
            <a:custGeom>
              <a:avLst/>
              <a:gdLst/>
              <a:ahLst/>
              <a:cxnLst/>
              <a:rect l="l" t="t" r="r" b="b"/>
              <a:pathLst>
                <a:path w="37994" h="56374" extrusionOk="0">
                  <a:moveTo>
                    <a:pt x="36259" y="56374"/>
                  </a:moveTo>
                  <a:lnTo>
                    <a:pt x="1768" y="56374"/>
                  </a:lnTo>
                  <a:cubicBezTo>
                    <a:pt x="801" y="56374"/>
                    <a:pt x="0" y="55607"/>
                    <a:pt x="0" y="54639"/>
                  </a:cubicBezTo>
                  <a:lnTo>
                    <a:pt x="0" y="1735"/>
                  </a:lnTo>
                  <a:cubicBezTo>
                    <a:pt x="0" y="767"/>
                    <a:pt x="801" y="0"/>
                    <a:pt x="1768" y="0"/>
                  </a:cubicBezTo>
                  <a:lnTo>
                    <a:pt x="36259" y="0"/>
                  </a:lnTo>
                  <a:cubicBezTo>
                    <a:pt x="37227" y="0"/>
                    <a:pt x="37994" y="767"/>
                    <a:pt x="37994" y="1735"/>
                  </a:cubicBezTo>
                  <a:lnTo>
                    <a:pt x="37994" y="54639"/>
                  </a:lnTo>
                  <a:cubicBezTo>
                    <a:pt x="37994" y="55607"/>
                    <a:pt x="37227" y="56374"/>
                    <a:pt x="36259" y="56374"/>
                  </a:cubicBezTo>
                  <a:close/>
                </a:path>
              </a:pathLst>
            </a:custGeom>
            <a:solidFill>
              <a:srgbClr val="240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22"/>
            <p:cNvSpPr/>
            <p:nvPr/>
          </p:nvSpPr>
          <p:spPr>
            <a:xfrm>
              <a:off x="7725000" y="1721075"/>
              <a:ext cx="50900" cy="25900"/>
            </a:xfrm>
            <a:custGeom>
              <a:avLst/>
              <a:gdLst/>
              <a:ahLst/>
              <a:cxnLst/>
              <a:rect l="l" t="t" r="r" b="b"/>
              <a:pathLst>
                <a:path w="2036" h="1036" extrusionOk="0">
                  <a:moveTo>
                    <a:pt x="1001" y="1"/>
                  </a:moveTo>
                  <a:cubicBezTo>
                    <a:pt x="434" y="1"/>
                    <a:pt x="0" y="435"/>
                    <a:pt x="0" y="1002"/>
                  </a:cubicBezTo>
                  <a:lnTo>
                    <a:pt x="0" y="1035"/>
                  </a:lnTo>
                  <a:cubicBezTo>
                    <a:pt x="0" y="468"/>
                    <a:pt x="434" y="1"/>
                    <a:pt x="1001" y="1"/>
                  </a:cubicBezTo>
                  <a:close/>
                  <a:moveTo>
                    <a:pt x="1001" y="1"/>
                  </a:moveTo>
                  <a:cubicBezTo>
                    <a:pt x="1568" y="1"/>
                    <a:pt x="2035" y="468"/>
                    <a:pt x="2035" y="1035"/>
                  </a:cubicBezTo>
                  <a:lnTo>
                    <a:pt x="2035" y="1002"/>
                  </a:lnTo>
                  <a:cubicBezTo>
                    <a:pt x="2035" y="435"/>
                    <a:pt x="1568" y="1"/>
                    <a:pt x="1001" y="1"/>
                  </a:cubicBezTo>
                  <a:close/>
                </a:path>
              </a:pathLst>
            </a:custGeom>
            <a:solidFill>
              <a:srgbClr val="84FA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22"/>
            <p:cNvSpPr/>
            <p:nvPr/>
          </p:nvSpPr>
          <p:spPr>
            <a:xfrm>
              <a:off x="7539025" y="2031300"/>
              <a:ext cx="674675" cy="15875"/>
            </a:xfrm>
            <a:custGeom>
              <a:avLst/>
              <a:gdLst/>
              <a:ahLst/>
              <a:cxnLst/>
              <a:rect l="l" t="t" r="r" b="b"/>
              <a:pathLst>
                <a:path w="26987" h="635" extrusionOk="0">
                  <a:moveTo>
                    <a:pt x="334" y="1"/>
                  </a:moveTo>
                  <a:cubicBezTo>
                    <a:pt x="134" y="1"/>
                    <a:pt x="1" y="134"/>
                    <a:pt x="1" y="301"/>
                  </a:cubicBezTo>
                  <a:cubicBezTo>
                    <a:pt x="1" y="501"/>
                    <a:pt x="134" y="635"/>
                    <a:pt x="334" y="635"/>
                  </a:cubicBezTo>
                  <a:lnTo>
                    <a:pt x="26686" y="635"/>
                  </a:lnTo>
                  <a:cubicBezTo>
                    <a:pt x="26853" y="635"/>
                    <a:pt x="26987" y="501"/>
                    <a:pt x="26987" y="301"/>
                  </a:cubicBezTo>
                  <a:cubicBezTo>
                    <a:pt x="26987" y="134"/>
                    <a:pt x="26853" y="1"/>
                    <a:pt x="26686"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22"/>
            <p:cNvSpPr/>
            <p:nvPr/>
          </p:nvSpPr>
          <p:spPr>
            <a:xfrm>
              <a:off x="8255375" y="2031300"/>
              <a:ext cx="65075" cy="15875"/>
            </a:xfrm>
            <a:custGeom>
              <a:avLst/>
              <a:gdLst/>
              <a:ahLst/>
              <a:cxnLst/>
              <a:rect l="l" t="t" r="r" b="b"/>
              <a:pathLst>
                <a:path w="2603" h="635" extrusionOk="0">
                  <a:moveTo>
                    <a:pt x="301" y="1"/>
                  </a:moveTo>
                  <a:cubicBezTo>
                    <a:pt x="134" y="1"/>
                    <a:pt x="1" y="134"/>
                    <a:pt x="1" y="301"/>
                  </a:cubicBezTo>
                  <a:cubicBezTo>
                    <a:pt x="1" y="501"/>
                    <a:pt x="134" y="635"/>
                    <a:pt x="301" y="635"/>
                  </a:cubicBezTo>
                  <a:lnTo>
                    <a:pt x="2269" y="635"/>
                  </a:lnTo>
                  <a:cubicBezTo>
                    <a:pt x="2436" y="635"/>
                    <a:pt x="2602" y="501"/>
                    <a:pt x="2602" y="301"/>
                  </a:cubicBezTo>
                  <a:cubicBezTo>
                    <a:pt x="2602" y="134"/>
                    <a:pt x="2436" y="1"/>
                    <a:pt x="2269"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22"/>
            <p:cNvSpPr/>
            <p:nvPr/>
          </p:nvSpPr>
          <p:spPr>
            <a:xfrm>
              <a:off x="8345450" y="2031300"/>
              <a:ext cx="52550" cy="15875"/>
            </a:xfrm>
            <a:custGeom>
              <a:avLst/>
              <a:gdLst/>
              <a:ahLst/>
              <a:cxnLst/>
              <a:rect l="l" t="t" r="r" b="b"/>
              <a:pathLst>
                <a:path w="2102" h="635" extrusionOk="0">
                  <a:moveTo>
                    <a:pt x="300" y="1"/>
                  </a:moveTo>
                  <a:cubicBezTo>
                    <a:pt x="134" y="1"/>
                    <a:pt x="0" y="134"/>
                    <a:pt x="0" y="301"/>
                  </a:cubicBezTo>
                  <a:cubicBezTo>
                    <a:pt x="0" y="501"/>
                    <a:pt x="134" y="635"/>
                    <a:pt x="300" y="635"/>
                  </a:cubicBezTo>
                  <a:lnTo>
                    <a:pt x="1768" y="635"/>
                  </a:lnTo>
                  <a:cubicBezTo>
                    <a:pt x="1968" y="635"/>
                    <a:pt x="2102" y="501"/>
                    <a:pt x="2102" y="301"/>
                  </a:cubicBezTo>
                  <a:cubicBezTo>
                    <a:pt x="2102" y="134"/>
                    <a:pt x="1968" y="1"/>
                    <a:pt x="1768"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22"/>
            <p:cNvSpPr/>
            <p:nvPr/>
          </p:nvSpPr>
          <p:spPr>
            <a:xfrm>
              <a:off x="7539025" y="2105525"/>
              <a:ext cx="386150" cy="15875"/>
            </a:xfrm>
            <a:custGeom>
              <a:avLst/>
              <a:gdLst/>
              <a:ahLst/>
              <a:cxnLst/>
              <a:rect l="l" t="t" r="r" b="b"/>
              <a:pathLst>
                <a:path w="15446" h="635" extrusionOk="0">
                  <a:moveTo>
                    <a:pt x="334" y="1"/>
                  </a:moveTo>
                  <a:cubicBezTo>
                    <a:pt x="134" y="1"/>
                    <a:pt x="1" y="134"/>
                    <a:pt x="1" y="334"/>
                  </a:cubicBezTo>
                  <a:cubicBezTo>
                    <a:pt x="1" y="501"/>
                    <a:pt x="134" y="634"/>
                    <a:pt x="334" y="634"/>
                  </a:cubicBezTo>
                  <a:lnTo>
                    <a:pt x="15112" y="634"/>
                  </a:lnTo>
                  <a:cubicBezTo>
                    <a:pt x="15312" y="634"/>
                    <a:pt x="15445" y="501"/>
                    <a:pt x="15445" y="334"/>
                  </a:cubicBezTo>
                  <a:cubicBezTo>
                    <a:pt x="15445" y="134"/>
                    <a:pt x="15312" y="1"/>
                    <a:pt x="15112" y="1"/>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22"/>
            <p:cNvSpPr/>
            <p:nvPr/>
          </p:nvSpPr>
          <p:spPr>
            <a:xfrm>
              <a:off x="7931800" y="2105525"/>
              <a:ext cx="121800" cy="15875"/>
            </a:xfrm>
            <a:custGeom>
              <a:avLst/>
              <a:gdLst/>
              <a:ahLst/>
              <a:cxnLst/>
              <a:rect l="l" t="t" r="r" b="b"/>
              <a:pathLst>
                <a:path w="4872" h="635" extrusionOk="0">
                  <a:moveTo>
                    <a:pt x="301" y="1"/>
                  </a:moveTo>
                  <a:cubicBezTo>
                    <a:pt x="134" y="1"/>
                    <a:pt x="1" y="134"/>
                    <a:pt x="1" y="334"/>
                  </a:cubicBezTo>
                  <a:cubicBezTo>
                    <a:pt x="1" y="501"/>
                    <a:pt x="134" y="634"/>
                    <a:pt x="301" y="634"/>
                  </a:cubicBezTo>
                  <a:lnTo>
                    <a:pt x="4571" y="634"/>
                  </a:lnTo>
                  <a:cubicBezTo>
                    <a:pt x="4738" y="634"/>
                    <a:pt x="4871" y="501"/>
                    <a:pt x="4871" y="334"/>
                  </a:cubicBezTo>
                  <a:cubicBezTo>
                    <a:pt x="4871" y="134"/>
                    <a:pt x="4738" y="1"/>
                    <a:pt x="4571" y="1"/>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22"/>
            <p:cNvSpPr/>
            <p:nvPr/>
          </p:nvSpPr>
          <p:spPr>
            <a:xfrm>
              <a:off x="7971850" y="2148050"/>
              <a:ext cx="81750" cy="16700"/>
            </a:xfrm>
            <a:custGeom>
              <a:avLst/>
              <a:gdLst/>
              <a:ahLst/>
              <a:cxnLst/>
              <a:rect l="l" t="t" r="r" b="b"/>
              <a:pathLst>
                <a:path w="3270" h="668" extrusionOk="0">
                  <a:moveTo>
                    <a:pt x="334" y="1"/>
                  </a:moveTo>
                  <a:cubicBezTo>
                    <a:pt x="134" y="1"/>
                    <a:pt x="0" y="168"/>
                    <a:pt x="0" y="334"/>
                  </a:cubicBezTo>
                  <a:cubicBezTo>
                    <a:pt x="0" y="535"/>
                    <a:pt x="134" y="668"/>
                    <a:pt x="334" y="668"/>
                  </a:cubicBezTo>
                  <a:lnTo>
                    <a:pt x="2969" y="668"/>
                  </a:lnTo>
                  <a:cubicBezTo>
                    <a:pt x="3136" y="668"/>
                    <a:pt x="3269" y="501"/>
                    <a:pt x="3269" y="334"/>
                  </a:cubicBezTo>
                  <a:cubicBezTo>
                    <a:pt x="3269" y="168"/>
                    <a:pt x="3136" y="1"/>
                    <a:pt x="2969" y="1"/>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22"/>
            <p:cNvSpPr/>
            <p:nvPr/>
          </p:nvSpPr>
          <p:spPr>
            <a:xfrm>
              <a:off x="7931800" y="2148050"/>
              <a:ext cx="24225" cy="16700"/>
            </a:xfrm>
            <a:custGeom>
              <a:avLst/>
              <a:gdLst/>
              <a:ahLst/>
              <a:cxnLst/>
              <a:rect l="l" t="t" r="r" b="b"/>
              <a:pathLst>
                <a:path w="969" h="668" extrusionOk="0">
                  <a:moveTo>
                    <a:pt x="335" y="1"/>
                  </a:moveTo>
                  <a:cubicBezTo>
                    <a:pt x="168" y="1"/>
                    <a:pt x="1" y="168"/>
                    <a:pt x="1" y="334"/>
                  </a:cubicBezTo>
                  <a:cubicBezTo>
                    <a:pt x="1" y="535"/>
                    <a:pt x="168" y="668"/>
                    <a:pt x="335" y="668"/>
                  </a:cubicBezTo>
                  <a:lnTo>
                    <a:pt x="635" y="668"/>
                  </a:lnTo>
                  <a:cubicBezTo>
                    <a:pt x="802" y="668"/>
                    <a:pt x="968" y="501"/>
                    <a:pt x="968" y="334"/>
                  </a:cubicBezTo>
                  <a:cubicBezTo>
                    <a:pt x="968" y="168"/>
                    <a:pt x="835" y="1"/>
                    <a:pt x="635" y="1"/>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22"/>
            <p:cNvSpPr/>
            <p:nvPr/>
          </p:nvSpPr>
          <p:spPr>
            <a:xfrm>
              <a:off x="7835900" y="2148050"/>
              <a:ext cx="73425" cy="16700"/>
            </a:xfrm>
            <a:custGeom>
              <a:avLst/>
              <a:gdLst/>
              <a:ahLst/>
              <a:cxnLst/>
              <a:rect l="l" t="t" r="r" b="b"/>
              <a:pathLst>
                <a:path w="2937" h="668" extrusionOk="0">
                  <a:moveTo>
                    <a:pt x="301" y="1"/>
                  </a:moveTo>
                  <a:cubicBezTo>
                    <a:pt x="134" y="1"/>
                    <a:pt x="1" y="168"/>
                    <a:pt x="1" y="334"/>
                  </a:cubicBezTo>
                  <a:cubicBezTo>
                    <a:pt x="1" y="535"/>
                    <a:pt x="134" y="668"/>
                    <a:pt x="301" y="668"/>
                  </a:cubicBezTo>
                  <a:lnTo>
                    <a:pt x="2636" y="668"/>
                  </a:lnTo>
                  <a:cubicBezTo>
                    <a:pt x="2803" y="668"/>
                    <a:pt x="2936" y="501"/>
                    <a:pt x="2936" y="334"/>
                  </a:cubicBezTo>
                  <a:cubicBezTo>
                    <a:pt x="2936" y="168"/>
                    <a:pt x="2803" y="1"/>
                    <a:pt x="2636" y="1"/>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22"/>
            <p:cNvSpPr/>
            <p:nvPr/>
          </p:nvSpPr>
          <p:spPr>
            <a:xfrm>
              <a:off x="7731675" y="2148050"/>
              <a:ext cx="74250" cy="16700"/>
            </a:xfrm>
            <a:custGeom>
              <a:avLst/>
              <a:gdLst/>
              <a:ahLst/>
              <a:cxnLst/>
              <a:rect l="l" t="t" r="r" b="b"/>
              <a:pathLst>
                <a:path w="2970" h="668" extrusionOk="0">
                  <a:moveTo>
                    <a:pt x="300" y="1"/>
                  </a:moveTo>
                  <a:cubicBezTo>
                    <a:pt x="134" y="1"/>
                    <a:pt x="0" y="168"/>
                    <a:pt x="0" y="334"/>
                  </a:cubicBezTo>
                  <a:cubicBezTo>
                    <a:pt x="0" y="535"/>
                    <a:pt x="134" y="668"/>
                    <a:pt x="300" y="668"/>
                  </a:cubicBezTo>
                  <a:lnTo>
                    <a:pt x="2635" y="668"/>
                  </a:lnTo>
                  <a:cubicBezTo>
                    <a:pt x="2802" y="668"/>
                    <a:pt x="2969" y="501"/>
                    <a:pt x="2936" y="334"/>
                  </a:cubicBezTo>
                  <a:cubicBezTo>
                    <a:pt x="2936" y="168"/>
                    <a:pt x="2802" y="1"/>
                    <a:pt x="2635" y="1"/>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22"/>
            <p:cNvSpPr/>
            <p:nvPr/>
          </p:nvSpPr>
          <p:spPr>
            <a:xfrm>
              <a:off x="7627425" y="2148050"/>
              <a:ext cx="74250" cy="16700"/>
            </a:xfrm>
            <a:custGeom>
              <a:avLst/>
              <a:gdLst/>
              <a:ahLst/>
              <a:cxnLst/>
              <a:rect l="l" t="t" r="r" b="b"/>
              <a:pathLst>
                <a:path w="2970" h="668" extrusionOk="0">
                  <a:moveTo>
                    <a:pt x="301" y="1"/>
                  </a:moveTo>
                  <a:cubicBezTo>
                    <a:pt x="134" y="1"/>
                    <a:pt x="1" y="168"/>
                    <a:pt x="1" y="334"/>
                  </a:cubicBezTo>
                  <a:cubicBezTo>
                    <a:pt x="1" y="535"/>
                    <a:pt x="134" y="668"/>
                    <a:pt x="301" y="668"/>
                  </a:cubicBezTo>
                  <a:lnTo>
                    <a:pt x="2636" y="668"/>
                  </a:lnTo>
                  <a:cubicBezTo>
                    <a:pt x="2803" y="668"/>
                    <a:pt x="2969" y="501"/>
                    <a:pt x="2969" y="334"/>
                  </a:cubicBezTo>
                  <a:cubicBezTo>
                    <a:pt x="2969" y="168"/>
                    <a:pt x="2803" y="1"/>
                    <a:pt x="2636" y="1"/>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22"/>
            <p:cNvSpPr/>
            <p:nvPr/>
          </p:nvSpPr>
          <p:spPr>
            <a:xfrm>
              <a:off x="7627425" y="2200600"/>
              <a:ext cx="626300" cy="15875"/>
            </a:xfrm>
            <a:custGeom>
              <a:avLst/>
              <a:gdLst/>
              <a:ahLst/>
              <a:cxnLst/>
              <a:rect l="l" t="t" r="r" b="b"/>
              <a:pathLst>
                <a:path w="25052" h="635" extrusionOk="0">
                  <a:moveTo>
                    <a:pt x="301" y="0"/>
                  </a:moveTo>
                  <a:cubicBezTo>
                    <a:pt x="134" y="0"/>
                    <a:pt x="1" y="134"/>
                    <a:pt x="1" y="334"/>
                  </a:cubicBezTo>
                  <a:cubicBezTo>
                    <a:pt x="1" y="501"/>
                    <a:pt x="134" y="634"/>
                    <a:pt x="301" y="634"/>
                  </a:cubicBezTo>
                  <a:lnTo>
                    <a:pt x="24718" y="634"/>
                  </a:lnTo>
                  <a:cubicBezTo>
                    <a:pt x="24885" y="634"/>
                    <a:pt x="25052" y="501"/>
                    <a:pt x="25018" y="334"/>
                  </a:cubicBezTo>
                  <a:cubicBezTo>
                    <a:pt x="25018" y="134"/>
                    <a:pt x="24885" y="0"/>
                    <a:pt x="2471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22"/>
            <p:cNvSpPr/>
            <p:nvPr/>
          </p:nvSpPr>
          <p:spPr>
            <a:xfrm>
              <a:off x="7539025" y="2148050"/>
              <a:ext cx="37550" cy="16700"/>
            </a:xfrm>
            <a:custGeom>
              <a:avLst/>
              <a:gdLst/>
              <a:ahLst/>
              <a:cxnLst/>
              <a:rect l="l" t="t" r="r" b="b"/>
              <a:pathLst>
                <a:path w="1502" h="668" extrusionOk="0">
                  <a:moveTo>
                    <a:pt x="334" y="1"/>
                  </a:moveTo>
                  <a:cubicBezTo>
                    <a:pt x="134" y="1"/>
                    <a:pt x="1" y="168"/>
                    <a:pt x="1" y="334"/>
                  </a:cubicBezTo>
                  <a:cubicBezTo>
                    <a:pt x="1" y="535"/>
                    <a:pt x="134" y="668"/>
                    <a:pt x="334" y="668"/>
                  </a:cubicBezTo>
                  <a:lnTo>
                    <a:pt x="1168" y="668"/>
                  </a:lnTo>
                  <a:cubicBezTo>
                    <a:pt x="1335" y="668"/>
                    <a:pt x="1502" y="501"/>
                    <a:pt x="1468" y="334"/>
                  </a:cubicBezTo>
                  <a:cubicBezTo>
                    <a:pt x="1468" y="168"/>
                    <a:pt x="1335" y="1"/>
                    <a:pt x="1168" y="1"/>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22"/>
            <p:cNvSpPr/>
            <p:nvPr/>
          </p:nvSpPr>
          <p:spPr>
            <a:xfrm>
              <a:off x="7539025" y="2200600"/>
              <a:ext cx="37550" cy="15875"/>
            </a:xfrm>
            <a:custGeom>
              <a:avLst/>
              <a:gdLst/>
              <a:ahLst/>
              <a:cxnLst/>
              <a:rect l="l" t="t" r="r" b="b"/>
              <a:pathLst>
                <a:path w="1502" h="635" extrusionOk="0">
                  <a:moveTo>
                    <a:pt x="334" y="0"/>
                  </a:moveTo>
                  <a:cubicBezTo>
                    <a:pt x="134" y="0"/>
                    <a:pt x="1" y="134"/>
                    <a:pt x="1" y="334"/>
                  </a:cubicBezTo>
                  <a:cubicBezTo>
                    <a:pt x="1" y="501"/>
                    <a:pt x="134" y="634"/>
                    <a:pt x="334" y="634"/>
                  </a:cubicBezTo>
                  <a:lnTo>
                    <a:pt x="1168" y="634"/>
                  </a:lnTo>
                  <a:cubicBezTo>
                    <a:pt x="1335" y="634"/>
                    <a:pt x="1502" y="501"/>
                    <a:pt x="1468" y="334"/>
                  </a:cubicBezTo>
                  <a:cubicBezTo>
                    <a:pt x="1468" y="134"/>
                    <a:pt x="1335" y="0"/>
                    <a:pt x="1168" y="0"/>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22"/>
            <p:cNvSpPr/>
            <p:nvPr/>
          </p:nvSpPr>
          <p:spPr>
            <a:xfrm>
              <a:off x="7539025" y="2252300"/>
              <a:ext cx="37550" cy="16700"/>
            </a:xfrm>
            <a:custGeom>
              <a:avLst/>
              <a:gdLst/>
              <a:ahLst/>
              <a:cxnLst/>
              <a:rect l="l" t="t" r="r" b="b"/>
              <a:pathLst>
                <a:path w="1502" h="668" extrusionOk="0">
                  <a:moveTo>
                    <a:pt x="334" y="1"/>
                  </a:moveTo>
                  <a:cubicBezTo>
                    <a:pt x="134" y="1"/>
                    <a:pt x="1" y="167"/>
                    <a:pt x="1" y="334"/>
                  </a:cubicBezTo>
                  <a:cubicBezTo>
                    <a:pt x="1" y="501"/>
                    <a:pt x="134" y="668"/>
                    <a:pt x="334" y="668"/>
                  </a:cubicBezTo>
                  <a:lnTo>
                    <a:pt x="1168" y="668"/>
                  </a:lnTo>
                  <a:cubicBezTo>
                    <a:pt x="1335" y="668"/>
                    <a:pt x="1502" y="501"/>
                    <a:pt x="1468" y="334"/>
                  </a:cubicBezTo>
                  <a:cubicBezTo>
                    <a:pt x="1468" y="167"/>
                    <a:pt x="1335" y="1"/>
                    <a:pt x="1168" y="1"/>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22"/>
            <p:cNvSpPr/>
            <p:nvPr/>
          </p:nvSpPr>
          <p:spPr>
            <a:xfrm>
              <a:off x="7539025" y="2304850"/>
              <a:ext cx="37550" cy="15850"/>
            </a:xfrm>
            <a:custGeom>
              <a:avLst/>
              <a:gdLst/>
              <a:ahLst/>
              <a:cxnLst/>
              <a:rect l="l" t="t" r="r" b="b"/>
              <a:pathLst>
                <a:path w="1502" h="634" extrusionOk="0">
                  <a:moveTo>
                    <a:pt x="334" y="0"/>
                  </a:moveTo>
                  <a:cubicBezTo>
                    <a:pt x="134" y="0"/>
                    <a:pt x="1" y="133"/>
                    <a:pt x="1" y="300"/>
                  </a:cubicBezTo>
                  <a:cubicBezTo>
                    <a:pt x="1" y="500"/>
                    <a:pt x="134" y="634"/>
                    <a:pt x="334" y="634"/>
                  </a:cubicBezTo>
                  <a:lnTo>
                    <a:pt x="1168" y="634"/>
                  </a:lnTo>
                  <a:cubicBezTo>
                    <a:pt x="1335" y="634"/>
                    <a:pt x="1502" y="500"/>
                    <a:pt x="1468" y="300"/>
                  </a:cubicBezTo>
                  <a:cubicBezTo>
                    <a:pt x="1468" y="133"/>
                    <a:pt x="1335" y="0"/>
                    <a:pt x="1168" y="0"/>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22"/>
            <p:cNvSpPr/>
            <p:nvPr/>
          </p:nvSpPr>
          <p:spPr>
            <a:xfrm>
              <a:off x="8292075" y="2200600"/>
              <a:ext cx="91750" cy="15875"/>
            </a:xfrm>
            <a:custGeom>
              <a:avLst/>
              <a:gdLst/>
              <a:ahLst/>
              <a:cxnLst/>
              <a:rect l="l" t="t" r="r" b="b"/>
              <a:pathLst>
                <a:path w="3670" h="635" extrusionOk="0">
                  <a:moveTo>
                    <a:pt x="300" y="0"/>
                  </a:moveTo>
                  <a:cubicBezTo>
                    <a:pt x="134" y="0"/>
                    <a:pt x="0" y="134"/>
                    <a:pt x="0" y="334"/>
                  </a:cubicBezTo>
                  <a:cubicBezTo>
                    <a:pt x="0" y="501"/>
                    <a:pt x="134" y="634"/>
                    <a:pt x="300" y="634"/>
                  </a:cubicBezTo>
                  <a:lnTo>
                    <a:pt x="3336" y="634"/>
                  </a:lnTo>
                  <a:cubicBezTo>
                    <a:pt x="3503" y="634"/>
                    <a:pt x="3670" y="501"/>
                    <a:pt x="3670" y="334"/>
                  </a:cubicBezTo>
                  <a:cubicBezTo>
                    <a:pt x="3670" y="134"/>
                    <a:pt x="3536" y="0"/>
                    <a:pt x="33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2"/>
            <p:cNvSpPr/>
            <p:nvPr/>
          </p:nvSpPr>
          <p:spPr>
            <a:xfrm>
              <a:off x="7624925" y="2252300"/>
              <a:ext cx="264375" cy="16700"/>
            </a:xfrm>
            <a:custGeom>
              <a:avLst/>
              <a:gdLst/>
              <a:ahLst/>
              <a:cxnLst/>
              <a:rect l="l" t="t" r="r" b="b"/>
              <a:pathLst>
                <a:path w="10575" h="668" extrusionOk="0">
                  <a:moveTo>
                    <a:pt x="334" y="1"/>
                  </a:moveTo>
                  <a:cubicBezTo>
                    <a:pt x="134" y="1"/>
                    <a:pt x="1" y="167"/>
                    <a:pt x="1" y="334"/>
                  </a:cubicBezTo>
                  <a:cubicBezTo>
                    <a:pt x="1" y="501"/>
                    <a:pt x="134" y="668"/>
                    <a:pt x="334" y="668"/>
                  </a:cubicBezTo>
                  <a:lnTo>
                    <a:pt x="10275" y="668"/>
                  </a:lnTo>
                  <a:cubicBezTo>
                    <a:pt x="10441" y="668"/>
                    <a:pt x="10575" y="501"/>
                    <a:pt x="10575" y="334"/>
                  </a:cubicBezTo>
                  <a:cubicBezTo>
                    <a:pt x="10575" y="167"/>
                    <a:pt x="10441" y="1"/>
                    <a:pt x="102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22"/>
            <p:cNvSpPr/>
            <p:nvPr/>
          </p:nvSpPr>
          <p:spPr>
            <a:xfrm>
              <a:off x="7971850" y="2412425"/>
              <a:ext cx="299400" cy="16700"/>
            </a:xfrm>
            <a:custGeom>
              <a:avLst/>
              <a:gdLst/>
              <a:ahLst/>
              <a:cxnLst/>
              <a:rect l="l" t="t" r="r" b="b"/>
              <a:pathLst>
                <a:path w="11976" h="668" extrusionOk="0">
                  <a:moveTo>
                    <a:pt x="300" y="0"/>
                  </a:moveTo>
                  <a:cubicBezTo>
                    <a:pt x="134" y="0"/>
                    <a:pt x="0" y="134"/>
                    <a:pt x="0" y="334"/>
                  </a:cubicBezTo>
                  <a:cubicBezTo>
                    <a:pt x="0" y="500"/>
                    <a:pt x="134" y="667"/>
                    <a:pt x="300" y="667"/>
                  </a:cubicBezTo>
                  <a:lnTo>
                    <a:pt x="11642" y="667"/>
                  </a:lnTo>
                  <a:cubicBezTo>
                    <a:pt x="11842" y="667"/>
                    <a:pt x="11975" y="500"/>
                    <a:pt x="11975" y="334"/>
                  </a:cubicBezTo>
                  <a:cubicBezTo>
                    <a:pt x="11975" y="134"/>
                    <a:pt x="11842" y="0"/>
                    <a:pt x="1164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22"/>
            <p:cNvSpPr/>
            <p:nvPr/>
          </p:nvSpPr>
          <p:spPr>
            <a:xfrm>
              <a:off x="8049400" y="2359050"/>
              <a:ext cx="221850" cy="16700"/>
            </a:xfrm>
            <a:custGeom>
              <a:avLst/>
              <a:gdLst/>
              <a:ahLst/>
              <a:cxnLst/>
              <a:rect l="l" t="t" r="r" b="b"/>
              <a:pathLst>
                <a:path w="8874" h="668" extrusionOk="0">
                  <a:moveTo>
                    <a:pt x="334" y="0"/>
                  </a:moveTo>
                  <a:cubicBezTo>
                    <a:pt x="134" y="0"/>
                    <a:pt x="0" y="134"/>
                    <a:pt x="0" y="334"/>
                  </a:cubicBezTo>
                  <a:cubicBezTo>
                    <a:pt x="0" y="501"/>
                    <a:pt x="134" y="667"/>
                    <a:pt x="334" y="667"/>
                  </a:cubicBezTo>
                  <a:lnTo>
                    <a:pt x="8540" y="667"/>
                  </a:lnTo>
                  <a:cubicBezTo>
                    <a:pt x="8740" y="667"/>
                    <a:pt x="8873" y="501"/>
                    <a:pt x="8873" y="334"/>
                  </a:cubicBezTo>
                  <a:cubicBezTo>
                    <a:pt x="8873" y="134"/>
                    <a:pt x="8740" y="0"/>
                    <a:pt x="854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22"/>
            <p:cNvSpPr/>
            <p:nvPr/>
          </p:nvSpPr>
          <p:spPr>
            <a:xfrm>
              <a:off x="8173650" y="2304850"/>
              <a:ext cx="97600" cy="15850"/>
            </a:xfrm>
            <a:custGeom>
              <a:avLst/>
              <a:gdLst/>
              <a:ahLst/>
              <a:cxnLst/>
              <a:rect l="l" t="t" r="r" b="b"/>
              <a:pathLst>
                <a:path w="3904" h="634" extrusionOk="0">
                  <a:moveTo>
                    <a:pt x="301" y="0"/>
                  </a:moveTo>
                  <a:cubicBezTo>
                    <a:pt x="134" y="0"/>
                    <a:pt x="1" y="133"/>
                    <a:pt x="1" y="300"/>
                  </a:cubicBezTo>
                  <a:cubicBezTo>
                    <a:pt x="1" y="500"/>
                    <a:pt x="134" y="634"/>
                    <a:pt x="301" y="634"/>
                  </a:cubicBezTo>
                  <a:lnTo>
                    <a:pt x="3570" y="634"/>
                  </a:lnTo>
                  <a:cubicBezTo>
                    <a:pt x="3770" y="634"/>
                    <a:pt x="3903" y="500"/>
                    <a:pt x="3903" y="300"/>
                  </a:cubicBezTo>
                  <a:cubicBezTo>
                    <a:pt x="3903" y="133"/>
                    <a:pt x="3770" y="0"/>
                    <a:pt x="35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22"/>
            <p:cNvSpPr/>
            <p:nvPr/>
          </p:nvSpPr>
          <p:spPr>
            <a:xfrm>
              <a:off x="7539025" y="1958750"/>
              <a:ext cx="312750" cy="15875"/>
            </a:xfrm>
            <a:custGeom>
              <a:avLst/>
              <a:gdLst/>
              <a:ahLst/>
              <a:cxnLst/>
              <a:rect l="l" t="t" r="r" b="b"/>
              <a:pathLst>
                <a:path w="12510" h="635" extrusionOk="0">
                  <a:moveTo>
                    <a:pt x="334" y="1"/>
                  </a:moveTo>
                  <a:cubicBezTo>
                    <a:pt x="134" y="1"/>
                    <a:pt x="1" y="134"/>
                    <a:pt x="1" y="334"/>
                  </a:cubicBezTo>
                  <a:cubicBezTo>
                    <a:pt x="1" y="501"/>
                    <a:pt x="134" y="635"/>
                    <a:pt x="334" y="635"/>
                  </a:cubicBezTo>
                  <a:lnTo>
                    <a:pt x="12176" y="635"/>
                  </a:lnTo>
                  <a:cubicBezTo>
                    <a:pt x="12376" y="635"/>
                    <a:pt x="12510" y="501"/>
                    <a:pt x="12510" y="334"/>
                  </a:cubicBezTo>
                  <a:cubicBezTo>
                    <a:pt x="12510" y="134"/>
                    <a:pt x="12376" y="1"/>
                    <a:pt x="1217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22"/>
            <p:cNvSpPr/>
            <p:nvPr/>
          </p:nvSpPr>
          <p:spPr>
            <a:xfrm>
              <a:off x="7539025" y="2539175"/>
              <a:ext cx="505400" cy="16700"/>
            </a:xfrm>
            <a:custGeom>
              <a:avLst/>
              <a:gdLst/>
              <a:ahLst/>
              <a:cxnLst/>
              <a:rect l="l" t="t" r="r" b="b"/>
              <a:pathLst>
                <a:path w="20216" h="668" extrusionOk="0">
                  <a:moveTo>
                    <a:pt x="334" y="0"/>
                  </a:moveTo>
                  <a:cubicBezTo>
                    <a:pt x="134" y="0"/>
                    <a:pt x="1" y="134"/>
                    <a:pt x="1" y="334"/>
                  </a:cubicBezTo>
                  <a:cubicBezTo>
                    <a:pt x="1" y="501"/>
                    <a:pt x="134" y="668"/>
                    <a:pt x="334" y="668"/>
                  </a:cubicBezTo>
                  <a:lnTo>
                    <a:pt x="19882" y="668"/>
                  </a:lnTo>
                  <a:cubicBezTo>
                    <a:pt x="20048" y="668"/>
                    <a:pt x="20215" y="501"/>
                    <a:pt x="20182" y="334"/>
                  </a:cubicBezTo>
                  <a:cubicBezTo>
                    <a:pt x="20182" y="134"/>
                    <a:pt x="20048" y="0"/>
                    <a:pt x="1988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22"/>
            <p:cNvSpPr/>
            <p:nvPr/>
          </p:nvSpPr>
          <p:spPr>
            <a:xfrm>
              <a:off x="7539025" y="2603375"/>
              <a:ext cx="505400" cy="16725"/>
            </a:xfrm>
            <a:custGeom>
              <a:avLst/>
              <a:gdLst/>
              <a:ahLst/>
              <a:cxnLst/>
              <a:rect l="l" t="t" r="r" b="b"/>
              <a:pathLst>
                <a:path w="20216" h="669" extrusionOk="0">
                  <a:moveTo>
                    <a:pt x="334" y="1"/>
                  </a:moveTo>
                  <a:cubicBezTo>
                    <a:pt x="134" y="1"/>
                    <a:pt x="1" y="134"/>
                    <a:pt x="1" y="334"/>
                  </a:cubicBezTo>
                  <a:cubicBezTo>
                    <a:pt x="1" y="501"/>
                    <a:pt x="134" y="668"/>
                    <a:pt x="334" y="668"/>
                  </a:cubicBezTo>
                  <a:lnTo>
                    <a:pt x="19882" y="668"/>
                  </a:lnTo>
                  <a:cubicBezTo>
                    <a:pt x="20048" y="668"/>
                    <a:pt x="20215" y="501"/>
                    <a:pt x="20182" y="334"/>
                  </a:cubicBezTo>
                  <a:cubicBezTo>
                    <a:pt x="20182" y="134"/>
                    <a:pt x="20048" y="1"/>
                    <a:pt x="1988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22"/>
            <p:cNvSpPr/>
            <p:nvPr/>
          </p:nvSpPr>
          <p:spPr>
            <a:xfrm>
              <a:off x="7539025" y="2667600"/>
              <a:ext cx="504550" cy="16700"/>
            </a:xfrm>
            <a:custGeom>
              <a:avLst/>
              <a:gdLst/>
              <a:ahLst/>
              <a:cxnLst/>
              <a:rect l="l" t="t" r="r" b="b"/>
              <a:pathLst>
                <a:path w="20182" h="668" extrusionOk="0">
                  <a:moveTo>
                    <a:pt x="334" y="0"/>
                  </a:moveTo>
                  <a:cubicBezTo>
                    <a:pt x="134" y="0"/>
                    <a:pt x="1" y="167"/>
                    <a:pt x="1" y="334"/>
                  </a:cubicBezTo>
                  <a:cubicBezTo>
                    <a:pt x="1" y="501"/>
                    <a:pt x="134" y="668"/>
                    <a:pt x="334" y="668"/>
                  </a:cubicBezTo>
                  <a:lnTo>
                    <a:pt x="19882" y="668"/>
                  </a:lnTo>
                  <a:cubicBezTo>
                    <a:pt x="20048" y="668"/>
                    <a:pt x="20182" y="501"/>
                    <a:pt x="20182" y="334"/>
                  </a:cubicBezTo>
                  <a:cubicBezTo>
                    <a:pt x="20182" y="167"/>
                    <a:pt x="20048" y="0"/>
                    <a:pt x="1988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22"/>
            <p:cNvSpPr/>
            <p:nvPr/>
          </p:nvSpPr>
          <p:spPr>
            <a:xfrm>
              <a:off x="7539025" y="3051200"/>
              <a:ext cx="504550" cy="15875"/>
            </a:xfrm>
            <a:custGeom>
              <a:avLst/>
              <a:gdLst/>
              <a:ahLst/>
              <a:cxnLst/>
              <a:rect l="l" t="t" r="r" b="b"/>
              <a:pathLst>
                <a:path w="20182" h="635" extrusionOk="0">
                  <a:moveTo>
                    <a:pt x="334" y="1"/>
                  </a:moveTo>
                  <a:cubicBezTo>
                    <a:pt x="134" y="1"/>
                    <a:pt x="1" y="134"/>
                    <a:pt x="1" y="334"/>
                  </a:cubicBezTo>
                  <a:cubicBezTo>
                    <a:pt x="1" y="501"/>
                    <a:pt x="134" y="635"/>
                    <a:pt x="334" y="635"/>
                  </a:cubicBezTo>
                  <a:lnTo>
                    <a:pt x="19882" y="635"/>
                  </a:lnTo>
                  <a:cubicBezTo>
                    <a:pt x="20048" y="635"/>
                    <a:pt x="20182" y="501"/>
                    <a:pt x="20182" y="334"/>
                  </a:cubicBezTo>
                  <a:cubicBezTo>
                    <a:pt x="20182" y="134"/>
                    <a:pt x="20048" y="1"/>
                    <a:pt x="1988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22"/>
            <p:cNvSpPr/>
            <p:nvPr/>
          </p:nvSpPr>
          <p:spPr>
            <a:xfrm>
              <a:off x="7998525" y="2464950"/>
              <a:ext cx="150125" cy="15875"/>
            </a:xfrm>
            <a:custGeom>
              <a:avLst/>
              <a:gdLst/>
              <a:ahLst/>
              <a:cxnLst/>
              <a:rect l="l" t="t" r="r" b="b"/>
              <a:pathLst>
                <a:path w="6005" h="635" extrusionOk="0">
                  <a:moveTo>
                    <a:pt x="334" y="1"/>
                  </a:moveTo>
                  <a:cubicBezTo>
                    <a:pt x="167" y="1"/>
                    <a:pt x="1" y="134"/>
                    <a:pt x="1" y="334"/>
                  </a:cubicBezTo>
                  <a:cubicBezTo>
                    <a:pt x="1" y="501"/>
                    <a:pt x="167" y="634"/>
                    <a:pt x="334" y="634"/>
                  </a:cubicBezTo>
                  <a:lnTo>
                    <a:pt x="5671" y="634"/>
                  </a:lnTo>
                  <a:cubicBezTo>
                    <a:pt x="5838" y="634"/>
                    <a:pt x="6005" y="501"/>
                    <a:pt x="6005" y="334"/>
                  </a:cubicBezTo>
                  <a:cubicBezTo>
                    <a:pt x="6005" y="134"/>
                    <a:pt x="5838" y="1"/>
                    <a:pt x="5671"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22"/>
            <p:cNvSpPr/>
            <p:nvPr/>
          </p:nvSpPr>
          <p:spPr>
            <a:xfrm>
              <a:off x="8197825" y="2464950"/>
              <a:ext cx="200175" cy="15875"/>
            </a:xfrm>
            <a:custGeom>
              <a:avLst/>
              <a:gdLst/>
              <a:ahLst/>
              <a:cxnLst/>
              <a:rect l="l" t="t" r="r" b="b"/>
              <a:pathLst>
                <a:path w="8007" h="635" extrusionOk="0">
                  <a:moveTo>
                    <a:pt x="334" y="1"/>
                  </a:moveTo>
                  <a:cubicBezTo>
                    <a:pt x="134" y="1"/>
                    <a:pt x="1" y="134"/>
                    <a:pt x="1" y="334"/>
                  </a:cubicBezTo>
                  <a:cubicBezTo>
                    <a:pt x="1" y="501"/>
                    <a:pt x="134" y="634"/>
                    <a:pt x="334" y="634"/>
                  </a:cubicBezTo>
                  <a:lnTo>
                    <a:pt x="7673" y="634"/>
                  </a:lnTo>
                  <a:cubicBezTo>
                    <a:pt x="7873" y="634"/>
                    <a:pt x="8007" y="501"/>
                    <a:pt x="8007" y="334"/>
                  </a:cubicBezTo>
                  <a:cubicBezTo>
                    <a:pt x="8007" y="134"/>
                    <a:pt x="7873" y="1"/>
                    <a:pt x="7673"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22"/>
            <p:cNvSpPr/>
            <p:nvPr/>
          </p:nvSpPr>
          <p:spPr>
            <a:xfrm>
              <a:off x="8197825" y="2539175"/>
              <a:ext cx="200175" cy="16700"/>
            </a:xfrm>
            <a:custGeom>
              <a:avLst/>
              <a:gdLst/>
              <a:ahLst/>
              <a:cxnLst/>
              <a:rect l="l" t="t" r="r" b="b"/>
              <a:pathLst>
                <a:path w="8007" h="668" extrusionOk="0">
                  <a:moveTo>
                    <a:pt x="334" y="0"/>
                  </a:moveTo>
                  <a:cubicBezTo>
                    <a:pt x="134" y="0"/>
                    <a:pt x="1" y="134"/>
                    <a:pt x="1" y="334"/>
                  </a:cubicBezTo>
                  <a:cubicBezTo>
                    <a:pt x="1" y="501"/>
                    <a:pt x="134" y="668"/>
                    <a:pt x="334" y="668"/>
                  </a:cubicBezTo>
                  <a:lnTo>
                    <a:pt x="7673" y="668"/>
                  </a:lnTo>
                  <a:cubicBezTo>
                    <a:pt x="7873" y="668"/>
                    <a:pt x="8007" y="501"/>
                    <a:pt x="8007" y="334"/>
                  </a:cubicBezTo>
                  <a:cubicBezTo>
                    <a:pt x="8007" y="134"/>
                    <a:pt x="7873" y="0"/>
                    <a:pt x="7673" y="0"/>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22"/>
            <p:cNvSpPr/>
            <p:nvPr/>
          </p:nvSpPr>
          <p:spPr>
            <a:xfrm>
              <a:off x="7539025" y="3148775"/>
              <a:ext cx="76750" cy="15875"/>
            </a:xfrm>
            <a:custGeom>
              <a:avLst/>
              <a:gdLst/>
              <a:ahLst/>
              <a:cxnLst/>
              <a:rect l="l" t="t" r="r" b="b"/>
              <a:pathLst>
                <a:path w="3070" h="635" extrusionOk="0">
                  <a:moveTo>
                    <a:pt x="334" y="1"/>
                  </a:moveTo>
                  <a:cubicBezTo>
                    <a:pt x="134" y="1"/>
                    <a:pt x="1" y="134"/>
                    <a:pt x="1" y="301"/>
                  </a:cubicBezTo>
                  <a:cubicBezTo>
                    <a:pt x="1" y="501"/>
                    <a:pt x="134" y="634"/>
                    <a:pt x="334" y="634"/>
                  </a:cubicBezTo>
                  <a:lnTo>
                    <a:pt x="2736" y="634"/>
                  </a:lnTo>
                  <a:cubicBezTo>
                    <a:pt x="2903" y="634"/>
                    <a:pt x="3070" y="501"/>
                    <a:pt x="3070" y="301"/>
                  </a:cubicBezTo>
                  <a:cubicBezTo>
                    <a:pt x="3070" y="134"/>
                    <a:pt x="2903" y="1"/>
                    <a:pt x="2736"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22"/>
            <p:cNvSpPr/>
            <p:nvPr/>
          </p:nvSpPr>
          <p:spPr>
            <a:xfrm>
              <a:off x="7539025" y="3197150"/>
              <a:ext cx="76750" cy="16700"/>
            </a:xfrm>
            <a:custGeom>
              <a:avLst/>
              <a:gdLst/>
              <a:ahLst/>
              <a:cxnLst/>
              <a:rect l="l" t="t" r="r" b="b"/>
              <a:pathLst>
                <a:path w="3070" h="668" extrusionOk="0">
                  <a:moveTo>
                    <a:pt x="334" y="0"/>
                  </a:moveTo>
                  <a:cubicBezTo>
                    <a:pt x="134" y="0"/>
                    <a:pt x="1" y="167"/>
                    <a:pt x="1" y="334"/>
                  </a:cubicBezTo>
                  <a:cubicBezTo>
                    <a:pt x="1" y="501"/>
                    <a:pt x="134" y="667"/>
                    <a:pt x="334" y="667"/>
                  </a:cubicBezTo>
                  <a:lnTo>
                    <a:pt x="2736" y="667"/>
                  </a:lnTo>
                  <a:cubicBezTo>
                    <a:pt x="2903" y="667"/>
                    <a:pt x="3070" y="501"/>
                    <a:pt x="3070" y="334"/>
                  </a:cubicBezTo>
                  <a:cubicBezTo>
                    <a:pt x="3070" y="167"/>
                    <a:pt x="2903" y="0"/>
                    <a:pt x="2736" y="0"/>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22"/>
            <p:cNvSpPr/>
            <p:nvPr/>
          </p:nvSpPr>
          <p:spPr>
            <a:xfrm>
              <a:off x="7635775" y="3197150"/>
              <a:ext cx="469525" cy="16700"/>
            </a:xfrm>
            <a:custGeom>
              <a:avLst/>
              <a:gdLst/>
              <a:ahLst/>
              <a:cxnLst/>
              <a:rect l="l" t="t" r="r" b="b"/>
              <a:pathLst>
                <a:path w="18781" h="668" extrusionOk="0">
                  <a:moveTo>
                    <a:pt x="300" y="0"/>
                  </a:moveTo>
                  <a:cubicBezTo>
                    <a:pt x="134" y="0"/>
                    <a:pt x="0" y="167"/>
                    <a:pt x="0" y="334"/>
                  </a:cubicBezTo>
                  <a:cubicBezTo>
                    <a:pt x="0" y="501"/>
                    <a:pt x="134" y="667"/>
                    <a:pt x="300" y="667"/>
                  </a:cubicBezTo>
                  <a:lnTo>
                    <a:pt x="18447" y="667"/>
                  </a:lnTo>
                  <a:cubicBezTo>
                    <a:pt x="18647" y="667"/>
                    <a:pt x="18780" y="501"/>
                    <a:pt x="18780" y="334"/>
                  </a:cubicBezTo>
                  <a:cubicBezTo>
                    <a:pt x="18780" y="167"/>
                    <a:pt x="18647" y="0"/>
                    <a:pt x="18447" y="0"/>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22"/>
            <p:cNvSpPr/>
            <p:nvPr/>
          </p:nvSpPr>
          <p:spPr>
            <a:xfrm>
              <a:off x="7657450" y="3148775"/>
              <a:ext cx="75900" cy="15875"/>
            </a:xfrm>
            <a:custGeom>
              <a:avLst/>
              <a:gdLst/>
              <a:ahLst/>
              <a:cxnLst/>
              <a:rect l="l" t="t" r="r" b="b"/>
              <a:pathLst>
                <a:path w="3036" h="635" extrusionOk="0">
                  <a:moveTo>
                    <a:pt x="301" y="1"/>
                  </a:moveTo>
                  <a:cubicBezTo>
                    <a:pt x="134" y="1"/>
                    <a:pt x="0" y="134"/>
                    <a:pt x="0" y="301"/>
                  </a:cubicBezTo>
                  <a:cubicBezTo>
                    <a:pt x="0" y="501"/>
                    <a:pt x="134" y="634"/>
                    <a:pt x="301" y="634"/>
                  </a:cubicBezTo>
                  <a:lnTo>
                    <a:pt x="2736" y="634"/>
                  </a:lnTo>
                  <a:cubicBezTo>
                    <a:pt x="2903" y="634"/>
                    <a:pt x="3036" y="501"/>
                    <a:pt x="3036" y="301"/>
                  </a:cubicBezTo>
                  <a:cubicBezTo>
                    <a:pt x="3036" y="134"/>
                    <a:pt x="2903" y="1"/>
                    <a:pt x="2736"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22"/>
            <p:cNvSpPr/>
            <p:nvPr/>
          </p:nvSpPr>
          <p:spPr>
            <a:xfrm>
              <a:off x="7775025" y="3148775"/>
              <a:ext cx="76750" cy="15875"/>
            </a:xfrm>
            <a:custGeom>
              <a:avLst/>
              <a:gdLst/>
              <a:ahLst/>
              <a:cxnLst/>
              <a:rect l="l" t="t" r="r" b="b"/>
              <a:pathLst>
                <a:path w="3070" h="635" extrusionOk="0">
                  <a:moveTo>
                    <a:pt x="334" y="1"/>
                  </a:moveTo>
                  <a:cubicBezTo>
                    <a:pt x="168" y="1"/>
                    <a:pt x="1" y="134"/>
                    <a:pt x="1" y="301"/>
                  </a:cubicBezTo>
                  <a:cubicBezTo>
                    <a:pt x="1" y="501"/>
                    <a:pt x="168" y="634"/>
                    <a:pt x="334" y="634"/>
                  </a:cubicBezTo>
                  <a:lnTo>
                    <a:pt x="2736" y="634"/>
                  </a:lnTo>
                  <a:cubicBezTo>
                    <a:pt x="2936" y="634"/>
                    <a:pt x="3070" y="501"/>
                    <a:pt x="3070" y="301"/>
                  </a:cubicBezTo>
                  <a:cubicBezTo>
                    <a:pt x="3070" y="134"/>
                    <a:pt x="2936" y="1"/>
                    <a:pt x="2736"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2"/>
            <p:cNvSpPr/>
            <p:nvPr/>
          </p:nvSpPr>
          <p:spPr>
            <a:xfrm>
              <a:off x="7893450" y="3148775"/>
              <a:ext cx="75925" cy="15875"/>
            </a:xfrm>
            <a:custGeom>
              <a:avLst/>
              <a:gdLst/>
              <a:ahLst/>
              <a:cxnLst/>
              <a:rect l="l" t="t" r="r" b="b"/>
              <a:pathLst>
                <a:path w="3037" h="635" extrusionOk="0">
                  <a:moveTo>
                    <a:pt x="334" y="1"/>
                  </a:moveTo>
                  <a:cubicBezTo>
                    <a:pt x="134" y="1"/>
                    <a:pt x="1" y="134"/>
                    <a:pt x="1" y="301"/>
                  </a:cubicBezTo>
                  <a:cubicBezTo>
                    <a:pt x="1" y="501"/>
                    <a:pt x="134" y="634"/>
                    <a:pt x="334" y="634"/>
                  </a:cubicBezTo>
                  <a:lnTo>
                    <a:pt x="2736" y="634"/>
                  </a:lnTo>
                  <a:cubicBezTo>
                    <a:pt x="2903" y="634"/>
                    <a:pt x="3036" y="501"/>
                    <a:pt x="3036" y="301"/>
                  </a:cubicBezTo>
                  <a:cubicBezTo>
                    <a:pt x="3036" y="134"/>
                    <a:pt x="2903" y="1"/>
                    <a:pt x="2736"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22"/>
            <p:cNvSpPr/>
            <p:nvPr/>
          </p:nvSpPr>
          <p:spPr>
            <a:xfrm>
              <a:off x="8011875" y="3148775"/>
              <a:ext cx="75900" cy="15875"/>
            </a:xfrm>
            <a:custGeom>
              <a:avLst/>
              <a:gdLst/>
              <a:ahLst/>
              <a:cxnLst/>
              <a:rect l="l" t="t" r="r" b="b"/>
              <a:pathLst>
                <a:path w="3036" h="635" extrusionOk="0">
                  <a:moveTo>
                    <a:pt x="300" y="1"/>
                  </a:moveTo>
                  <a:cubicBezTo>
                    <a:pt x="134" y="1"/>
                    <a:pt x="0" y="134"/>
                    <a:pt x="0" y="301"/>
                  </a:cubicBezTo>
                  <a:cubicBezTo>
                    <a:pt x="0" y="501"/>
                    <a:pt x="134" y="634"/>
                    <a:pt x="300" y="634"/>
                  </a:cubicBezTo>
                  <a:lnTo>
                    <a:pt x="2702" y="634"/>
                  </a:lnTo>
                  <a:cubicBezTo>
                    <a:pt x="2902" y="634"/>
                    <a:pt x="3036" y="501"/>
                    <a:pt x="3036" y="301"/>
                  </a:cubicBezTo>
                  <a:cubicBezTo>
                    <a:pt x="3036" y="134"/>
                    <a:pt x="2902" y="1"/>
                    <a:pt x="2702"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22"/>
            <p:cNvSpPr/>
            <p:nvPr/>
          </p:nvSpPr>
          <p:spPr>
            <a:xfrm>
              <a:off x="8129450" y="3148775"/>
              <a:ext cx="76750" cy="15875"/>
            </a:xfrm>
            <a:custGeom>
              <a:avLst/>
              <a:gdLst/>
              <a:ahLst/>
              <a:cxnLst/>
              <a:rect l="l" t="t" r="r" b="b"/>
              <a:pathLst>
                <a:path w="3070" h="635" extrusionOk="0">
                  <a:moveTo>
                    <a:pt x="334" y="1"/>
                  </a:moveTo>
                  <a:cubicBezTo>
                    <a:pt x="134" y="1"/>
                    <a:pt x="1" y="134"/>
                    <a:pt x="1" y="301"/>
                  </a:cubicBezTo>
                  <a:cubicBezTo>
                    <a:pt x="1" y="501"/>
                    <a:pt x="134" y="634"/>
                    <a:pt x="334" y="634"/>
                  </a:cubicBezTo>
                  <a:lnTo>
                    <a:pt x="2736" y="634"/>
                  </a:lnTo>
                  <a:cubicBezTo>
                    <a:pt x="2903" y="634"/>
                    <a:pt x="3069" y="501"/>
                    <a:pt x="3069" y="301"/>
                  </a:cubicBezTo>
                  <a:cubicBezTo>
                    <a:pt x="3069" y="134"/>
                    <a:pt x="2903" y="1"/>
                    <a:pt x="2736"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22"/>
            <p:cNvSpPr/>
            <p:nvPr/>
          </p:nvSpPr>
          <p:spPr>
            <a:xfrm>
              <a:off x="8247875" y="3148775"/>
              <a:ext cx="51725" cy="15875"/>
            </a:xfrm>
            <a:custGeom>
              <a:avLst/>
              <a:gdLst/>
              <a:ahLst/>
              <a:cxnLst/>
              <a:rect l="l" t="t" r="r" b="b"/>
              <a:pathLst>
                <a:path w="2069" h="635" extrusionOk="0">
                  <a:moveTo>
                    <a:pt x="301" y="1"/>
                  </a:moveTo>
                  <a:cubicBezTo>
                    <a:pt x="134" y="1"/>
                    <a:pt x="0" y="134"/>
                    <a:pt x="0" y="301"/>
                  </a:cubicBezTo>
                  <a:cubicBezTo>
                    <a:pt x="0" y="501"/>
                    <a:pt x="134" y="634"/>
                    <a:pt x="301" y="634"/>
                  </a:cubicBezTo>
                  <a:lnTo>
                    <a:pt x="1768" y="634"/>
                  </a:lnTo>
                  <a:cubicBezTo>
                    <a:pt x="1935" y="634"/>
                    <a:pt x="2068" y="501"/>
                    <a:pt x="2068" y="301"/>
                  </a:cubicBezTo>
                  <a:cubicBezTo>
                    <a:pt x="2068" y="134"/>
                    <a:pt x="1935" y="1"/>
                    <a:pt x="1768"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2"/>
            <p:cNvSpPr/>
            <p:nvPr/>
          </p:nvSpPr>
          <p:spPr>
            <a:xfrm>
              <a:off x="8089425" y="1209875"/>
              <a:ext cx="816450" cy="748075"/>
            </a:xfrm>
            <a:custGeom>
              <a:avLst/>
              <a:gdLst/>
              <a:ahLst/>
              <a:cxnLst/>
              <a:rect l="l" t="t" r="r" b="b"/>
              <a:pathLst>
                <a:path w="32658" h="29923" extrusionOk="0">
                  <a:moveTo>
                    <a:pt x="1335" y="1"/>
                  </a:moveTo>
                  <a:cubicBezTo>
                    <a:pt x="601" y="1"/>
                    <a:pt x="0" y="601"/>
                    <a:pt x="0" y="1302"/>
                  </a:cubicBezTo>
                  <a:lnTo>
                    <a:pt x="0" y="28621"/>
                  </a:lnTo>
                  <a:cubicBezTo>
                    <a:pt x="0" y="29355"/>
                    <a:pt x="601" y="29922"/>
                    <a:pt x="1335" y="29922"/>
                  </a:cubicBezTo>
                  <a:lnTo>
                    <a:pt x="31356" y="29922"/>
                  </a:lnTo>
                  <a:cubicBezTo>
                    <a:pt x="32090" y="29922"/>
                    <a:pt x="32657" y="29355"/>
                    <a:pt x="32657" y="28621"/>
                  </a:cubicBezTo>
                  <a:lnTo>
                    <a:pt x="32657" y="1302"/>
                  </a:lnTo>
                  <a:cubicBezTo>
                    <a:pt x="32657" y="601"/>
                    <a:pt x="32090" y="1"/>
                    <a:pt x="31356" y="1"/>
                  </a:cubicBezTo>
                  <a:close/>
                </a:path>
              </a:pathLst>
            </a:custGeom>
            <a:solidFill>
              <a:srgbClr val="B8BD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2"/>
            <p:cNvSpPr/>
            <p:nvPr/>
          </p:nvSpPr>
          <p:spPr>
            <a:xfrm>
              <a:off x="8134450" y="1359150"/>
              <a:ext cx="729725" cy="561275"/>
            </a:xfrm>
            <a:custGeom>
              <a:avLst/>
              <a:gdLst/>
              <a:ahLst/>
              <a:cxnLst/>
              <a:rect l="l" t="t" r="r" b="b"/>
              <a:pathLst>
                <a:path w="29189" h="22451" extrusionOk="0">
                  <a:moveTo>
                    <a:pt x="28188" y="22450"/>
                  </a:moveTo>
                  <a:lnTo>
                    <a:pt x="1001" y="22450"/>
                  </a:lnTo>
                  <a:cubicBezTo>
                    <a:pt x="434" y="22450"/>
                    <a:pt x="1" y="22017"/>
                    <a:pt x="1" y="21450"/>
                  </a:cubicBezTo>
                  <a:lnTo>
                    <a:pt x="1" y="1002"/>
                  </a:lnTo>
                  <a:cubicBezTo>
                    <a:pt x="1" y="468"/>
                    <a:pt x="434" y="1"/>
                    <a:pt x="1001" y="1"/>
                  </a:cubicBezTo>
                  <a:lnTo>
                    <a:pt x="28188" y="1"/>
                  </a:lnTo>
                  <a:cubicBezTo>
                    <a:pt x="28755" y="1"/>
                    <a:pt x="29188" y="468"/>
                    <a:pt x="29188" y="1002"/>
                  </a:cubicBezTo>
                  <a:lnTo>
                    <a:pt x="29188" y="21450"/>
                  </a:lnTo>
                  <a:cubicBezTo>
                    <a:pt x="29188" y="22017"/>
                    <a:pt x="28755" y="22450"/>
                    <a:pt x="28188" y="22450"/>
                  </a:cubicBezTo>
                  <a:close/>
                </a:path>
              </a:pathLst>
            </a:custGeom>
            <a:solidFill>
              <a:srgbClr val="240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22"/>
            <p:cNvSpPr/>
            <p:nvPr/>
          </p:nvSpPr>
          <p:spPr>
            <a:xfrm>
              <a:off x="8169475" y="1485925"/>
              <a:ext cx="518725" cy="12525"/>
            </a:xfrm>
            <a:custGeom>
              <a:avLst/>
              <a:gdLst/>
              <a:ahLst/>
              <a:cxnLst/>
              <a:rect l="l" t="t" r="r" b="b"/>
              <a:pathLst>
                <a:path w="20749" h="501" extrusionOk="0">
                  <a:moveTo>
                    <a:pt x="234" y="0"/>
                  </a:moveTo>
                  <a:cubicBezTo>
                    <a:pt x="101" y="0"/>
                    <a:pt x="1" y="134"/>
                    <a:pt x="1" y="267"/>
                  </a:cubicBezTo>
                  <a:cubicBezTo>
                    <a:pt x="1" y="401"/>
                    <a:pt x="101" y="501"/>
                    <a:pt x="234" y="501"/>
                  </a:cubicBezTo>
                  <a:lnTo>
                    <a:pt x="20482" y="501"/>
                  </a:lnTo>
                  <a:cubicBezTo>
                    <a:pt x="20615" y="501"/>
                    <a:pt x="20749" y="401"/>
                    <a:pt x="20716" y="267"/>
                  </a:cubicBezTo>
                  <a:cubicBezTo>
                    <a:pt x="20716" y="134"/>
                    <a:pt x="20615" y="0"/>
                    <a:pt x="20482" y="0"/>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22"/>
            <p:cNvSpPr/>
            <p:nvPr/>
          </p:nvSpPr>
          <p:spPr>
            <a:xfrm>
              <a:off x="8719875" y="1485925"/>
              <a:ext cx="50050" cy="12525"/>
            </a:xfrm>
            <a:custGeom>
              <a:avLst/>
              <a:gdLst/>
              <a:ahLst/>
              <a:cxnLst/>
              <a:rect l="l" t="t" r="r" b="b"/>
              <a:pathLst>
                <a:path w="2002" h="501" extrusionOk="0">
                  <a:moveTo>
                    <a:pt x="234" y="0"/>
                  </a:moveTo>
                  <a:cubicBezTo>
                    <a:pt x="101" y="0"/>
                    <a:pt x="0" y="134"/>
                    <a:pt x="0" y="267"/>
                  </a:cubicBezTo>
                  <a:cubicBezTo>
                    <a:pt x="0" y="401"/>
                    <a:pt x="101" y="501"/>
                    <a:pt x="234" y="501"/>
                  </a:cubicBezTo>
                  <a:lnTo>
                    <a:pt x="1735" y="501"/>
                  </a:lnTo>
                  <a:cubicBezTo>
                    <a:pt x="1868" y="501"/>
                    <a:pt x="2002" y="401"/>
                    <a:pt x="2002" y="267"/>
                  </a:cubicBezTo>
                  <a:cubicBezTo>
                    <a:pt x="2002" y="134"/>
                    <a:pt x="1868" y="0"/>
                    <a:pt x="1735" y="0"/>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2"/>
            <p:cNvSpPr/>
            <p:nvPr/>
          </p:nvSpPr>
          <p:spPr>
            <a:xfrm>
              <a:off x="8169475" y="1543450"/>
              <a:ext cx="296900" cy="12550"/>
            </a:xfrm>
            <a:custGeom>
              <a:avLst/>
              <a:gdLst/>
              <a:ahLst/>
              <a:cxnLst/>
              <a:rect l="l" t="t" r="r" b="b"/>
              <a:pathLst>
                <a:path w="11876" h="502" extrusionOk="0">
                  <a:moveTo>
                    <a:pt x="234" y="1"/>
                  </a:moveTo>
                  <a:cubicBezTo>
                    <a:pt x="101" y="1"/>
                    <a:pt x="1" y="134"/>
                    <a:pt x="1" y="268"/>
                  </a:cubicBezTo>
                  <a:cubicBezTo>
                    <a:pt x="1" y="401"/>
                    <a:pt x="101" y="501"/>
                    <a:pt x="234" y="501"/>
                  </a:cubicBezTo>
                  <a:lnTo>
                    <a:pt x="11609" y="501"/>
                  </a:lnTo>
                  <a:cubicBezTo>
                    <a:pt x="11742" y="501"/>
                    <a:pt x="11876" y="401"/>
                    <a:pt x="11876" y="268"/>
                  </a:cubicBezTo>
                  <a:cubicBezTo>
                    <a:pt x="11876" y="134"/>
                    <a:pt x="11742" y="1"/>
                    <a:pt x="11609" y="1"/>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22"/>
            <p:cNvSpPr/>
            <p:nvPr/>
          </p:nvSpPr>
          <p:spPr>
            <a:xfrm>
              <a:off x="8470525" y="1543450"/>
              <a:ext cx="94275" cy="12550"/>
            </a:xfrm>
            <a:custGeom>
              <a:avLst/>
              <a:gdLst/>
              <a:ahLst/>
              <a:cxnLst/>
              <a:rect l="l" t="t" r="r" b="b"/>
              <a:pathLst>
                <a:path w="3771" h="502" extrusionOk="0">
                  <a:moveTo>
                    <a:pt x="268" y="1"/>
                  </a:moveTo>
                  <a:cubicBezTo>
                    <a:pt x="134" y="1"/>
                    <a:pt x="1" y="134"/>
                    <a:pt x="1" y="268"/>
                  </a:cubicBezTo>
                  <a:cubicBezTo>
                    <a:pt x="1" y="401"/>
                    <a:pt x="134" y="501"/>
                    <a:pt x="268" y="501"/>
                  </a:cubicBezTo>
                  <a:lnTo>
                    <a:pt x="3537" y="501"/>
                  </a:lnTo>
                  <a:cubicBezTo>
                    <a:pt x="3670" y="501"/>
                    <a:pt x="3770" y="401"/>
                    <a:pt x="3770" y="268"/>
                  </a:cubicBezTo>
                  <a:cubicBezTo>
                    <a:pt x="3770" y="134"/>
                    <a:pt x="3670" y="1"/>
                    <a:pt x="3537" y="1"/>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22"/>
            <p:cNvSpPr/>
            <p:nvPr/>
          </p:nvSpPr>
          <p:spPr>
            <a:xfrm>
              <a:off x="8502225" y="1576825"/>
              <a:ext cx="62575" cy="11700"/>
            </a:xfrm>
            <a:custGeom>
              <a:avLst/>
              <a:gdLst/>
              <a:ahLst/>
              <a:cxnLst/>
              <a:rect l="l" t="t" r="r" b="b"/>
              <a:pathLst>
                <a:path w="2503" h="468" extrusionOk="0">
                  <a:moveTo>
                    <a:pt x="234" y="0"/>
                  </a:moveTo>
                  <a:cubicBezTo>
                    <a:pt x="100" y="0"/>
                    <a:pt x="0" y="100"/>
                    <a:pt x="0" y="234"/>
                  </a:cubicBezTo>
                  <a:cubicBezTo>
                    <a:pt x="0" y="367"/>
                    <a:pt x="100" y="467"/>
                    <a:pt x="234" y="467"/>
                  </a:cubicBezTo>
                  <a:lnTo>
                    <a:pt x="2269" y="467"/>
                  </a:lnTo>
                  <a:cubicBezTo>
                    <a:pt x="2402" y="467"/>
                    <a:pt x="2502" y="367"/>
                    <a:pt x="2502" y="234"/>
                  </a:cubicBezTo>
                  <a:cubicBezTo>
                    <a:pt x="2502" y="100"/>
                    <a:pt x="2402" y="0"/>
                    <a:pt x="2269" y="0"/>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22"/>
            <p:cNvSpPr/>
            <p:nvPr/>
          </p:nvSpPr>
          <p:spPr>
            <a:xfrm>
              <a:off x="8471375" y="1576825"/>
              <a:ext cx="18350" cy="11700"/>
            </a:xfrm>
            <a:custGeom>
              <a:avLst/>
              <a:gdLst/>
              <a:ahLst/>
              <a:cxnLst/>
              <a:rect l="l" t="t" r="r" b="b"/>
              <a:pathLst>
                <a:path w="734" h="468" extrusionOk="0">
                  <a:moveTo>
                    <a:pt x="234" y="0"/>
                  </a:moveTo>
                  <a:cubicBezTo>
                    <a:pt x="100" y="0"/>
                    <a:pt x="0" y="100"/>
                    <a:pt x="0" y="234"/>
                  </a:cubicBezTo>
                  <a:cubicBezTo>
                    <a:pt x="0" y="367"/>
                    <a:pt x="100" y="467"/>
                    <a:pt x="234" y="467"/>
                  </a:cubicBezTo>
                  <a:lnTo>
                    <a:pt x="467" y="467"/>
                  </a:lnTo>
                  <a:cubicBezTo>
                    <a:pt x="600" y="467"/>
                    <a:pt x="734" y="367"/>
                    <a:pt x="734" y="234"/>
                  </a:cubicBezTo>
                  <a:cubicBezTo>
                    <a:pt x="734" y="100"/>
                    <a:pt x="600" y="0"/>
                    <a:pt x="467" y="0"/>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22"/>
            <p:cNvSpPr/>
            <p:nvPr/>
          </p:nvSpPr>
          <p:spPr>
            <a:xfrm>
              <a:off x="8397150" y="1576825"/>
              <a:ext cx="56725" cy="11700"/>
            </a:xfrm>
            <a:custGeom>
              <a:avLst/>
              <a:gdLst/>
              <a:ahLst/>
              <a:cxnLst/>
              <a:rect l="l" t="t" r="r" b="b"/>
              <a:pathLst>
                <a:path w="2269" h="468" extrusionOk="0">
                  <a:moveTo>
                    <a:pt x="234" y="0"/>
                  </a:moveTo>
                  <a:cubicBezTo>
                    <a:pt x="100" y="0"/>
                    <a:pt x="0" y="100"/>
                    <a:pt x="0" y="234"/>
                  </a:cubicBezTo>
                  <a:cubicBezTo>
                    <a:pt x="0" y="367"/>
                    <a:pt x="100" y="467"/>
                    <a:pt x="234" y="467"/>
                  </a:cubicBezTo>
                  <a:lnTo>
                    <a:pt x="2035" y="467"/>
                  </a:lnTo>
                  <a:cubicBezTo>
                    <a:pt x="2168" y="467"/>
                    <a:pt x="2269" y="367"/>
                    <a:pt x="2269" y="234"/>
                  </a:cubicBezTo>
                  <a:cubicBezTo>
                    <a:pt x="2269" y="100"/>
                    <a:pt x="2168" y="0"/>
                    <a:pt x="2035" y="0"/>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22"/>
            <p:cNvSpPr/>
            <p:nvPr/>
          </p:nvSpPr>
          <p:spPr>
            <a:xfrm>
              <a:off x="8317075" y="1576825"/>
              <a:ext cx="56750" cy="11700"/>
            </a:xfrm>
            <a:custGeom>
              <a:avLst/>
              <a:gdLst/>
              <a:ahLst/>
              <a:cxnLst/>
              <a:rect l="l" t="t" r="r" b="b"/>
              <a:pathLst>
                <a:path w="2270" h="468" extrusionOk="0">
                  <a:moveTo>
                    <a:pt x="234" y="0"/>
                  </a:moveTo>
                  <a:cubicBezTo>
                    <a:pt x="101" y="0"/>
                    <a:pt x="1" y="100"/>
                    <a:pt x="1" y="234"/>
                  </a:cubicBezTo>
                  <a:cubicBezTo>
                    <a:pt x="1" y="367"/>
                    <a:pt x="101" y="467"/>
                    <a:pt x="234" y="467"/>
                  </a:cubicBezTo>
                  <a:lnTo>
                    <a:pt x="2036" y="467"/>
                  </a:lnTo>
                  <a:cubicBezTo>
                    <a:pt x="2169" y="467"/>
                    <a:pt x="2269" y="367"/>
                    <a:pt x="2269" y="234"/>
                  </a:cubicBezTo>
                  <a:cubicBezTo>
                    <a:pt x="2269" y="100"/>
                    <a:pt x="2169" y="0"/>
                    <a:pt x="2036" y="0"/>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2"/>
            <p:cNvSpPr/>
            <p:nvPr/>
          </p:nvSpPr>
          <p:spPr>
            <a:xfrm>
              <a:off x="8237025" y="1576825"/>
              <a:ext cx="56725" cy="11700"/>
            </a:xfrm>
            <a:custGeom>
              <a:avLst/>
              <a:gdLst/>
              <a:ahLst/>
              <a:cxnLst/>
              <a:rect l="l" t="t" r="r" b="b"/>
              <a:pathLst>
                <a:path w="2269" h="468" extrusionOk="0">
                  <a:moveTo>
                    <a:pt x="234" y="0"/>
                  </a:moveTo>
                  <a:cubicBezTo>
                    <a:pt x="101" y="0"/>
                    <a:pt x="1" y="100"/>
                    <a:pt x="1" y="234"/>
                  </a:cubicBezTo>
                  <a:cubicBezTo>
                    <a:pt x="1" y="367"/>
                    <a:pt x="101" y="467"/>
                    <a:pt x="234" y="467"/>
                  </a:cubicBezTo>
                  <a:lnTo>
                    <a:pt x="2035" y="467"/>
                  </a:lnTo>
                  <a:cubicBezTo>
                    <a:pt x="2169" y="467"/>
                    <a:pt x="2269" y="367"/>
                    <a:pt x="2269" y="234"/>
                  </a:cubicBezTo>
                  <a:cubicBezTo>
                    <a:pt x="2269" y="100"/>
                    <a:pt x="2169" y="0"/>
                    <a:pt x="2035" y="0"/>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22"/>
            <p:cNvSpPr/>
            <p:nvPr/>
          </p:nvSpPr>
          <p:spPr>
            <a:xfrm>
              <a:off x="8237025" y="1616850"/>
              <a:ext cx="481200" cy="11700"/>
            </a:xfrm>
            <a:custGeom>
              <a:avLst/>
              <a:gdLst/>
              <a:ahLst/>
              <a:cxnLst/>
              <a:rect l="l" t="t" r="r" b="b"/>
              <a:pathLst>
                <a:path w="19248" h="468" extrusionOk="0">
                  <a:moveTo>
                    <a:pt x="234" y="0"/>
                  </a:moveTo>
                  <a:cubicBezTo>
                    <a:pt x="101" y="0"/>
                    <a:pt x="1" y="100"/>
                    <a:pt x="1" y="234"/>
                  </a:cubicBezTo>
                  <a:cubicBezTo>
                    <a:pt x="1" y="367"/>
                    <a:pt x="101" y="467"/>
                    <a:pt x="234" y="467"/>
                  </a:cubicBezTo>
                  <a:lnTo>
                    <a:pt x="19014" y="467"/>
                  </a:lnTo>
                  <a:cubicBezTo>
                    <a:pt x="19148" y="467"/>
                    <a:pt x="19248" y="367"/>
                    <a:pt x="19248" y="234"/>
                  </a:cubicBezTo>
                  <a:cubicBezTo>
                    <a:pt x="19248" y="100"/>
                    <a:pt x="19148" y="0"/>
                    <a:pt x="1901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2"/>
            <p:cNvSpPr/>
            <p:nvPr/>
          </p:nvSpPr>
          <p:spPr>
            <a:xfrm>
              <a:off x="8169475" y="1576825"/>
              <a:ext cx="28375" cy="11700"/>
            </a:xfrm>
            <a:custGeom>
              <a:avLst/>
              <a:gdLst/>
              <a:ahLst/>
              <a:cxnLst/>
              <a:rect l="l" t="t" r="r" b="b"/>
              <a:pathLst>
                <a:path w="1135" h="468" extrusionOk="0">
                  <a:moveTo>
                    <a:pt x="234" y="0"/>
                  </a:moveTo>
                  <a:cubicBezTo>
                    <a:pt x="101" y="0"/>
                    <a:pt x="1" y="100"/>
                    <a:pt x="1" y="234"/>
                  </a:cubicBezTo>
                  <a:cubicBezTo>
                    <a:pt x="1" y="367"/>
                    <a:pt x="101" y="467"/>
                    <a:pt x="234" y="467"/>
                  </a:cubicBezTo>
                  <a:lnTo>
                    <a:pt x="868" y="467"/>
                  </a:lnTo>
                  <a:cubicBezTo>
                    <a:pt x="1035" y="467"/>
                    <a:pt x="1135" y="367"/>
                    <a:pt x="1135" y="234"/>
                  </a:cubicBezTo>
                  <a:cubicBezTo>
                    <a:pt x="1135" y="100"/>
                    <a:pt x="1035" y="0"/>
                    <a:pt x="868" y="0"/>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22"/>
            <p:cNvSpPr/>
            <p:nvPr/>
          </p:nvSpPr>
          <p:spPr>
            <a:xfrm>
              <a:off x="8169475" y="1616850"/>
              <a:ext cx="28375" cy="11700"/>
            </a:xfrm>
            <a:custGeom>
              <a:avLst/>
              <a:gdLst/>
              <a:ahLst/>
              <a:cxnLst/>
              <a:rect l="l" t="t" r="r" b="b"/>
              <a:pathLst>
                <a:path w="1135" h="468" extrusionOk="0">
                  <a:moveTo>
                    <a:pt x="234" y="0"/>
                  </a:moveTo>
                  <a:cubicBezTo>
                    <a:pt x="101" y="0"/>
                    <a:pt x="1" y="100"/>
                    <a:pt x="1" y="234"/>
                  </a:cubicBezTo>
                  <a:cubicBezTo>
                    <a:pt x="1" y="367"/>
                    <a:pt x="101" y="467"/>
                    <a:pt x="234" y="467"/>
                  </a:cubicBezTo>
                  <a:lnTo>
                    <a:pt x="868" y="467"/>
                  </a:lnTo>
                  <a:cubicBezTo>
                    <a:pt x="1035" y="467"/>
                    <a:pt x="1135" y="367"/>
                    <a:pt x="1135" y="234"/>
                  </a:cubicBezTo>
                  <a:cubicBezTo>
                    <a:pt x="1135" y="100"/>
                    <a:pt x="1035" y="0"/>
                    <a:pt x="868" y="0"/>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22"/>
            <p:cNvSpPr/>
            <p:nvPr/>
          </p:nvSpPr>
          <p:spPr>
            <a:xfrm>
              <a:off x="8169475" y="1656875"/>
              <a:ext cx="28375" cy="11700"/>
            </a:xfrm>
            <a:custGeom>
              <a:avLst/>
              <a:gdLst/>
              <a:ahLst/>
              <a:cxnLst/>
              <a:rect l="l" t="t" r="r" b="b"/>
              <a:pathLst>
                <a:path w="1135" h="468" extrusionOk="0">
                  <a:moveTo>
                    <a:pt x="234" y="0"/>
                  </a:moveTo>
                  <a:cubicBezTo>
                    <a:pt x="101" y="0"/>
                    <a:pt x="1" y="101"/>
                    <a:pt x="1" y="234"/>
                  </a:cubicBezTo>
                  <a:cubicBezTo>
                    <a:pt x="1" y="367"/>
                    <a:pt x="101" y="467"/>
                    <a:pt x="234" y="467"/>
                  </a:cubicBezTo>
                  <a:lnTo>
                    <a:pt x="868" y="467"/>
                  </a:lnTo>
                  <a:cubicBezTo>
                    <a:pt x="1035" y="467"/>
                    <a:pt x="1135" y="367"/>
                    <a:pt x="1135" y="234"/>
                  </a:cubicBezTo>
                  <a:cubicBezTo>
                    <a:pt x="1135" y="101"/>
                    <a:pt x="1035" y="0"/>
                    <a:pt x="868" y="0"/>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22"/>
            <p:cNvSpPr/>
            <p:nvPr/>
          </p:nvSpPr>
          <p:spPr>
            <a:xfrm>
              <a:off x="8747400" y="1616850"/>
              <a:ext cx="70900" cy="11700"/>
            </a:xfrm>
            <a:custGeom>
              <a:avLst/>
              <a:gdLst/>
              <a:ahLst/>
              <a:cxnLst/>
              <a:rect l="l" t="t" r="r" b="b"/>
              <a:pathLst>
                <a:path w="2836" h="468" extrusionOk="0">
                  <a:moveTo>
                    <a:pt x="267" y="0"/>
                  </a:moveTo>
                  <a:cubicBezTo>
                    <a:pt x="134" y="0"/>
                    <a:pt x="0" y="100"/>
                    <a:pt x="0" y="234"/>
                  </a:cubicBezTo>
                  <a:cubicBezTo>
                    <a:pt x="0" y="367"/>
                    <a:pt x="134" y="467"/>
                    <a:pt x="267" y="467"/>
                  </a:cubicBezTo>
                  <a:lnTo>
                    <a:pt x="2602" y="467"/>
                  </a:lnTo>
                  <a:cubicBezTo>
                    <a:pt x="2736" y="467"/>
                    <a:pt x="2836" y="367"/>
                    <a:pt x="2836" y="234"/>
                  </a:cubicBezTo>
                  <a:cubicBezTo>
                    <a:pt x="2836" y="100"/>
                    <a:pt x="2736" y="0"/>
                    <a:pt x="260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22"/>
            <p:cNvSpPr/>
            <p:nvPr/>
          </p:nvSpPr>
          <p:spPr>
            <a:xfrm>
              <a:off x="8235350" y="1656875"/>
              <a:ext cx="203525" cy="11700"/>
            </a:xfrm>
            <a:custGeom>
              <a:avLst/>
              <a:gdLst/>
              <a:ahLst/>
              <a:cxnLst/>
              <a:rect l="l" t="t" r="r" b="b"/>
              <a:pathLst>
                <a:path w="8141" h="468" extrusionOk="0">
                  <a:moveTo>
                    <a:pt x="234" y="0"/>
                  </a:moveTo>
                  <a:cubicBezTo>
                    <a:pt x="101" y="0"/>
                    <a:pt x="1" y="101"/>
                    <a:pt x="1" y="234"/>
                  </a:cubicBezTo>
                  <a:cubicBezTo>
                    <a:pt x="1" y="367"/>
                    <a:pt x="101" y="467"/>
                    <a:pt x="234" y="467"/>
                  </a:cubicBezTo>
                  <a:lnTo>
                    <a:pt x="7873" y="467"/>
                  </a:lnTo>
                  <a:cubicBezTo>
                    <a:pt x="8007" y="467"/>
                    <a:pt x="8140" y="367"/>
                    <a:pt x="8140" y="234"/>
                  </a:cubicBezTo>
                  <a:cubicBezTo>
                    <a:pt x="8140" y="101"/>
                    <a:pt x="8007" y="0"/>
                    <a:pt x="787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22"/>
            <p:cNvSpPr/>
            <p:nvPr/>
          </p:nvSpPr>
          <p:spPr>
            <a:xfrm>
              <a:off x="8502225" y="1708575"/>
              <a:ext cx="229350" cy="12525"/>
            </a:xfrm>
            <a:custGeom>
              <a:avLst/>
              <a:gdLst/>
              <a:ahLst/>
              <a:cxnLst/>
              <a:rect l="l" t="t" r="r" b="b"/>
              <a:pathLst>
                <a:path w="9174" h="501" extrusionOk="0">
                  <a:moveTo>
                    <a:pt x="234" y="1"/>
                  </a:moveTo>
                  <a:cubicBezTo>
                    <a:pt x="100" y="1"/>
                    <a:pt x="0" y="134"/>
                    <a:pt x="0" y="267"/>
                  </a:cubicBezTo>
                  <a:cubicBezTo>
                    <a:pt x="0" y="401"/>
                    <a:pt x="100" y="501"/>
                    <a:pt x="234" y="501"/>
                  </a:cubicBezTo>
                  <a:lnTo>
                    <a:pt x="8940" y="501"/>
                  </a:lnTo>
                  <a:cubicBezTo>
                    <a:pt x="9073" y="501"/>
                    <a:pt x="9173" y="401"/>
                    <a:pt x="9173" y="267"/>
                  </a:cubicBezTo>
                  <a:cubicBezTo>
                    <a:pt x="9173" y="134"/>
                    <a:pt x="9073" y="1"/>
                    <a:pt x="894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22"/>
            <p:cNvSpPr/>
            <p:nvPr/>
          </p:nvSpPr>
          <p:spPr>
            <a:xfrm>
              <a:off x="8656500" y="1681050"/>
              <a:ext cx="75075" cy="12550"/>
            </a:xfrm>
            <a:custGeom>
              <a:avLst/>
              <a:gdLst/>
              <a:ahLst/>
              <a:cxnLst/>
              <a:rect l="l" t="t" r="r" b="b"/>
              <a:pathLst>
                <a:path w="3003" h="502" extrusionOk="0">
                  <a:moveTo>
                    <a:pt x="267" y="1"/>
                  </a:moveTo>
                  <a:cubicBezTo>
                    <a:pt x="134" y="1"/>
                    <a:pt x="0" y="101"/>
                    <a:pt x="0" y="268"/>
                  </a:cubicBezTo>
                  <a:cubicBezTo>
                    <a:pt x="0" y="401"/>
                    <a:pt x="134" y="501"/>
                    <a:pt x="267" y="501"/>
                  </a:cubicBezTo>
                  <a:lnTo>
                    <a:pt x="2769" y="501"/>
                  </a:lnTo>
                  <a:cubicBezTo>
                    <a:pt x="2902" y="501"/>
                    <a:pt x="3002" y="401"/>
                    <a:pt x="3002" y="268"/>
                  </a:cubicBezTo>
                  <a:cubicBezTo>
                    <a:pt x="3002" y="101"/>
                    <a:pt x="2902" y="1"/>
                    <a:pt x="276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22"/>
            <p:cNvSpPr/>
            <p:nvPr/>
          </p:nvSpPr>
          <p:spPr>
            <a:xfrm>
              <a:off x="8169475" y="1430875"/>
              <a:ext cx="240200" cy="12550"/>
            </a:xfrm>
            <a:custGeom>
              <a:avLst/>
              <a:gdLst/>
              <a:ahLst/>
              <a:cxnLst/>
              <a:rect l="l" t="t" r="r" b="b"/>
              <a:pathLst>
                <a:path w="9608" h="502" extrusionOk="0">
                  <a:moveTo>
                    <a:pt x="234" y="1"/>
                  </a:moveTo>
                  <a:cubicBezTo>
                    <a:pt x="101" y="1"/>
                    <a:pt x="1" y="101"/>
                    <a:pt x="1" y="234"/>
                  </a:cubicBezTo>
                  <a:cubicBezTo>
                    <a:pt x="1" y="368"/>
                    <a:pt x="101" y="501"/>
                    <a:pt x="234" y="501"/>
                  </a:cubicBezTo>
                  <a:lnTo>
                    <a:pt x="9341" y="501"/>
                  </a:lnTo>
                  <a:cubicBezTo>
                    <a:pt x="9474" y="501"/>
                    <a:pt x="9608" y="368"/>
                    <a:pt x="9608" y="234"/>
                  </a:cubicBezTo>
                  <a:cubicBezTo>
                    <a:pt x="9608" y="101"/>
                    <a:pt x="9474" y="1"/>
                    <a:pt x="934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22"/>
            <p:cNvSpPr/>
            <p:nvPr/>
          </p:nvSpPr>
          <p:spPr>
            <a:xfrm>
              <a:off x="8169475" y="1821150"/>
              <a:ext cx="387800" cy="11700"/>
            </a:xfrm>
            <a:custGeom>
              <a:avLst/>
              <a:gdLst/>
              <a:ahLst/>
              <a:cxnLst/>
              <a:rect l="l" t="t" r="r" b="b"/>
              <a:pathLst>
                <a:path w="15512" h="468" extrusionOk="0">
                  <a:moveTo>
                    <a:pt x="234" y="1"/>
                  </a:moveTo>
                  <a:cubicBezTo>
                    <a:pt x="101" y="1"/>
                    <a:pt x="1" y="101"/>
                    <a:pt x="1" y="234"/>
                  </a:cubicBezTo>
                  <a:cubicBezTo>
                    <a:pt x="1" y="368"/>
                    <a:pt x="101" y="468"/>
                    <a:pt x="234" y="468"/>
                  </a:cubicBezTo>
                  <a:lnTo>
                    <a:pt x="15278" y="468"/>
                  </a:lnTo>
                  <a:cubicBezTo>
                    <a:pt x="15412" y="468"/>
                    <a:pt x="15512" y="368"/>
                    <a:pt x="15512" y="234"/>
                  </a:cubicBezTo>
                  <a:cubicBezTo>
                    <a:pt x="15512" y="101"/>
                    <a:pt x="15412" y="1"/>
                    <a:pt x="1527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22"/>
            <p:cNvSpPr/>
            <p:nvPr/>
          </p:nvSpPr>
          <p:spPr>
            <a:xfrm>
              <a:off x="8522225" y="1749450"/>
              <a:ext cx="115125" cy="11700"/>
            </a:xfrm>
            <a:custGeom>
              <a:avLst/>
              <a:gdLst/>
              <a:ahLst/>
              <a:cxnLst/>
              <a:rect l="l" t="t" r="r" b="b"/>
              <a:pathLst>
                <a:path w="4605" h="468" extrusionOk="0">
                  <a:moveTo>
                    <a:pt x="268" y="0"/>
                  </a:moveTo>
                  <a:cubicBezTo>
                    <a:pt x="134" y="0"/>
                    <a:pt x="1" y="100"/>
                    <a:pt x="1" y="234"/>
                  </a:cubicBezTo>
                  <a:cubicBezTo>
                    <a:pt x="1" y="367"/>
                    <a:pt x="134" y="467"/>
                    <a:pt x="268" y="467"/>
                  </a:cubicBezTo>
                  <a:lnTo>
                    <a:pt x="4371" y="467"/>
                  </a:lnTo>
                  <a:cubicBezTo>
                    <a:pt x="4504" y="467"/>
                    <a:pt x="4604" y="367"/>
                    <a:pt x="4604" y="234"/>
                  </a:cubicBezTo>
                  <a:cubicBezTo>
                    <a:pt x="4604" y="100"/>
                    <a:pt x="4504" y="0"/>
                    <a:pt x="4371" y="0"/>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22"/>
            <p:cNvSpPr/>
            <p:nvPr/>
          </p:nvSpPr>
          <p:spPr>
            <a:xfrm>
              <a:off x="8675675" y="1749450"/>
              <a:ext cx="153475" cy="11700"/>
            </a:xfrm>
            <a:custGeom>
              <a:avLst/>
              <a:gdLst/>
              <a:ahLst/>
              <a:cxnLst/>
              <a:rect l="l" t="t" r="r" b="b"/>
              <a:pathLst>
                <a:path w="6139" h="468" extrusionOk="0">
                  <a:moveTo>
                    <a:pt x="234" y="0"/>
                  </a:moveTo>
                  <a:cubicBezTo>
                    <a:pt x="101" y="0"/>
                    <a:pt x="1" y="100"/>
                    <a:pt x="1" y="234"/>
                  </a:cubicBezTo>
                  <a:cubicBezTo>
                    <a:pt x="1" y="367"/>
                    <a:pt x="101" y="467"/>
                    <a:pt x="234" y="467"/>
                  </a:cubicBezTo>
                  <a:lnTo>
                    <a:pt x="5905" y="467"/>
                  </a:lnTo>
                  <a:cubicBezTo>
                    <a:pt x="6038" y="467"/>
                    <a:pt x="6138" y="367"/>
                    <a:pt x="6138" y="234"/>
                  </a:cubicBezTo>
                  <a:cubicBezTo>
                    <a:pt x="6138" y="100"/>
                    <a:pt x="6038" y="0"/>
                    <a:pt x="5905" y="0"/>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2"/>
            <p:cNvSpPr/>
            <p:nvPr/>
          </p:nvSpPr>
          <p:spPr>
            <a:xfrm>
              <a:off x="8675675" y="1806150"/>
              <a:ext cx="153475" cy="12525"/>
            </a:xfrm>
            <a:custGeom>
              <a:avLst/>
              <a:gdLst/>
              <a:ahLst/>
              <a:cxnLst/>
              <a:rect l="l" t="t" r="r" b="b"/>
              <a:pathLst>
                <a:path w="6139" h="501" extrusionOk="0">
                  <a:moveTo>
                    <a:pt x="234" y="0"/>
                  </a:moveTo>
                  <a:cubicBezTo>
                    <a:pt x="101" y="0"/>
                    <a:pt x="1" y="134"/>
                    <a:pt x="1" y="267"/>
                  </a:cubicBezTo>
                  <a:cubicBezTo>
                    <a:pt x="1" y="401"/>
                    <a:pt x="101" y="501"/>
                    <a:pt x="234" y="501"/>
                  </a:cubicBezTo>
                  <a:lnTo>
                    <a:pt x="5905" y="501"/>
                  </a:lnTo>
                  <a:cubicBezTo>
                    <a:pt x="6038" y="501"/>
                    <a:pt x="6138" y="401"/>
                    <a:pt x="6138" y="267"/>
                  </a:cubicBezTo>
                  <a:cubicBezTo>
                    <a:pt x="6138" y="134"/>
                    <a:pt x="6038" y="0"/>
                    <a:pt x="5905" y="0"/>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2"/>
            <p:cNvSpPr/>
            <p:nvPr/>
          </p:nvSpPr>
          <p:spPr>
            <a:xfrm>
              <a:off x="8169475" y="1860350"/>
              <a:ext cx="58400" cy="12525"/>
            </a:xfrm>
            <a:custGeom>
              <a:avLst/>
              <a:gdLst/>
              <a:ahLst/>
              <a:cxnLst/>
              <a:rect l="l" t="t" r="r" b="b"/>
              <a:pathLst>
                <a:path w="2336" h="501" extrusionOk="0">
                  <a:moveTo>
                    <a:pt x="234" y="1"/>
                  </a:moveTo>
                  <a:cubicBezTo>
                    <a:pt x="101" y="1"/>
                    <a:pt x="1" y="101"/>
                    <a:pt x="1" y="267"/>
                  </a:cubicBezTo>
                  <a:cubicBezTo>
                    <a:pt x="1" y="401"/>
                    <a:pt x="101" y="501"/>
                    <a:pt x="234" y="501"/>
                  </a:cubicBezTo>
                  <a:lnTo>
                    <a:pt x="2102" y="501"/>
                  </a:lnTo>
                  <a:cubicBezTo>
                    <a:pt x="2236" y="501"/>
                    <a:pt x="2336" y="401"/>
                    <a:pt x="2336" y="267"/>
                  </a:cubicBezTo>
                  <a:cubicBezTo>
                    <a:pt x="2336" y="101"/>
                    <a:pt x="2236" y="1"/>
                    <a:pt x="2102"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2"/>
            <p:cNvSpPr/>
            <p:nvPr/>
          </p:nvSpPr>
          <p:spPr>
            <a:xfrm>
              <a:off x="8242875" y="1860350"/>
              <a:ext cx="361100" cy="12525"/>
            </a:xfrm>
            <a:custGeom>
              <a:avLst/>
              <a:gdLst/>
              <a:ahLst/>
              <a:cxnLst/>
              <a:rect l="l" t="t" r="r" b="b"/>
              <a:pathLst>
                <a:path w="14444" h="501" extrusionOk="0">
                  <a:moveTo>
                    <a:pt x="267" y="1"/>
                  </a:moveTo>
                  <a:cubicBezTo>
                    <a:pt x="134" y="1"/>
                    <a:pt x="0" y="101"/>
                    <a:pt x="0" y="267"/>
                  </a:cubicBezTo>
                  <a:cubicBezTo>
                    <a:pt x="0" y="401"/>
                    <a:pt x="134" y="501"/>
                    <a:pt x="267" y="501"/>
                  </a:cubicBezTo>
                  <a:lnTo>
                    <a:pt x="14210" y="501"/>
                  </a:lnTo>
                  <a:cubicBezTo>
                    <a:pt x="14344" y="501"/>
                    <a:pt x="14444" y="401"/>
                    <a:pt x="14444" y="267"/>
                  </a:cubicBezTo>
                  <a:cubicBezTo>
                    <a:pt x="14444" y="101"/>
                    <a:pt x="14344" y="1"/>
                    <a:pt x="14210"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3" name="Google Shape;463;p22"/>
          <p:cNvSpPr txBox="1">
            <a:spLocks noGrp="1"/>
          </p:cNvSpPr>
          <p:nvPr>
            <p:ph type="ctrTitle"/>
          </p:nvPr>
        </p:nvSpPr>
        <p:spPr>
          <a:xfrm>
            <a:off x="1887750" y="611725"/>
            <a:ext cx="5368500" cy="864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200"/>
              <a:buNone/>
              <a:defRPr sz="65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464" name="Google Shape;464;p22"/>
          <p:cNvSpPr txBox="1">
            <a:spLocks noGrp="1"/>
          </p:cNvSpPr>
          <p:nvPr>
            <p:ph type="subTitle" idx="1"/>
          </p:nvPr>
        </p:nvSpPr>
        <p:spPr>
          <a:xfrm>
            <a:off x="3044675" y="2305050"/>
            <a:ext cx="3054900" cy="1019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465" name="Google Shape;465;p22"/>
          <p:cNvSpPr txBox="1"/>
          <p:nvPr/>
        </p:nvSpPr>
        <p:spPr>
          <a:xfrm>
            <a:off x="2228550" y="4151400"/>
            <a:ext cx="4686900" cy="417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200" b="1">
                <a:solidFill>
                  <a:schemeClr val="accent1"/>
                </a:solidFill>
                <a:latin typeface="Roboto"/>
                <a:ea typeface="Roboto"/>
                <a:cs typeface="Roboto"/>
                <a:sym typeface="Roboto"/>
              </a:rPr>
              <a:t>CREDITS</a:t>
            </a:r>
            <a:r>
              <a:rPr lang="en" sz="1200">
                <a:solidFill>
                  <a:schemeClr val="dk1"/>
                </a:solidFill>
                <a:latin typeface="Roboto"/>
                <a:ea typeface="Roboto"/>
                <a:cs typeface="Roboto"/>
                <a:sym typeface="Roboto"/>
              </a:rPr>
              <a:t>: This presentation template was created by</a:t>
            </a:r>
            <a:r>
              <a:rPr lang="en" sz="1200">
                <a:solidFill>
                  <a:schemeClr val="accent1"/>
                </a:solidFill>
                <a:latin typeface="Roboto"/>
                <a:ea typeface="Roboto"/>
                <a:cs typeface="Roboto"/>
                <a:sym typeface="Roboto"/>
              </a:rPr>
              <a:t> </a:t>
            </a:r>
            <a:r>
              <a:rPr lang="en" sz="1200" b="1">
                <a:solidFill>
                  <a:schemeClr val="accent1"/>
                </a:solidFill>
                <a:uFill>
                  <a:noFill/>
                </a:uFill>
                <a:latin typeface="Roboto"/>
                <a:ea typeface="Roboto"/>
                <a:cs typeface="Roboto"/>
                <a:sym typeface="Roboto"/>
                <a:hlinkClick r:id="rId2">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Slidesgo</a:t>
            </a:r>
            <a:r>
              <a:rPr lang="en" sz="1200">
                <a:solidFill>
                  <a:schemeClr val="dk1"/>
                </a:solidFill>
                <a:latin typeface="Roboto"/>
                <a:ea typeface="Roboto"/>
                <a:cs typeface="Roboto"/>
                <a:sym typeface="Roboto"/>
              </a:rPr>
              <a:t>, including icons by </a:t>
            </a:r>
            <a:r>
              <a:rPr lang="en" sz="1200" b="1">
                <a:solidFill>
                  <a:schemeClr val="accent1"/>
                </a:solidFill>
                <a:uFill>
                  <a:noFill/>
                </a:uFill>
                <a:latin typeface="Roboto"/>
                <a:ea typeface="Roboto"/>
                <a:cs typeface="Roboto"/>
                <a:sym typeface="Roboto"/>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Flaticon</a:t>
            </a:r>
            <a:r>
              <a:rPr lang="en" sz="1200">
                <a:solidFill>
                  <a:schemeClr val="dk1"/>
                </a:solidFill>
                <a:latin typeface="Roboto"/>
                <a:ea typeface="Roboto"/>
                <a:cs typeface="Roboto"/>
                <a:sym typeface="Roboto"/>
              </a:rPr>
              <a:t>, infographics &amp; images by </a:t>
            </a:r>
            <a:r>
              <a:rPr lang="en" sz="1200" b="1">
                <a:solidFill>
                  <a:schemeClr val="accent1"/>
                </a:solidFill>
                <a:uFill>
                  <a:noFill/>
                </a:uFill>
                <a:latin typeface="Roboto"/>
                <a:ea typeface="Roboto"/>
                <a:cs typeface="Roboto"/>
                <a:sym typeface="Roboto"/>
                <a:hlinkClick r:id="rId4">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Freepik</a:t>
            </a:r>
            <a:r>
              <a:rPr lang="en" sz="1200">
                <a:solidFill>
                  <a:schemeClr val="accent1"/>
                </a:solidFill>
                <a:latin typeface="Roboto"/>
                <a:ea typeface="Roboto"/>
                <a:cs typeface="Roboto"/>
                <a:sym typeface="Roboto"/>
              </a:rPr>
              <a:t> </a:t>
            </a:r>
            <a:endParaRPr sz="1200">
              <a:solidFill>
                <a:schemeClr val="accent1"/>
              </a:solidFill>
              <a:latin typeface="Roboto"/>
              <a:ea typeface="Roboto"/>
              <a:cs typeface="Roboto"/>
              <a:sym typeface="Roboto"/>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p:cSld name="CUSTOM_8">
    <p:spTree>
      <p:nvGrpSpPr>
        <p:cNvPr id="1" name="Shape 466"/>
        <p:cNvGrpSpPr/>
        <p:nvPr/>
      </p:nvGrpSpPr>
      <p:grpSpPr>
        <a:xfrm>
          <a:off x="0" y="0"/>
          <a:ext cx="0" cy="0"/>
          <a:chOff x="0" y="0"/>
          <a:chExt cx="0" cy="0"/>
        </a:xfrm>
      </p:grpSpPr>
      <p:grpSp>
        <p:nvGrpSpPr>
          <p:cNvPr id="467" name="Google Shape;467;p23"/>
          <p:cNvGrpSpPr/>
          <p:nvPr/>
        </p:nvGrpSpPr>
        <p:grpSpPr>
          <a:xfrm>
            <a:off x="0" y="4569046"/>
            <a:ext cx="1022509" cy="572747"/>
            <a:chOff x="-77" y="3784091"/>
            <a:chExt cx="2423582" cy="1357541"/>
          </a:xfrm>
        </p:grpSpPr>
        <p:sp>
          <p:nvSpPr>
            <p:cNvPr id="468" name="Google Shape;468;p23"/>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3"/>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23"/>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23"/>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23"/>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 name="Google Shape;473;p23"/>
          <p:cNvGrpSpPr/>
          <p:nvPr/>
        </p:nvGrpSpPr>
        <p:grpSpPr>
          <a:xfrm rot="10800000">
            <a:off x="8121500" y="-4"/>
            <a:ext cx="1022509" cy="572747"/>
            <a:chOff x="-77" y="3784091"/>
            <a:chExt cx="2423582" cy="1357541"/>
          </a:xfrm>
        </p:grpSpPr>
        <p:sp>
          <p:nvSpPr>
            <p:cNvPr id="474" name="Google Shape;474;p23"/>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3"/>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3"/>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23"/>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23"/>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 name="Google Shape;479;p23"/>
          <p:cNvGrpSpPr/>
          <p:nvPr/>
        </p:nvGrpSpPr>
        <p:grpSpPr>
          <a:xfrm flipH="1">
            <a:off x="8121500" y="4569896"/>
            <a:ext cx="1022509" cy="572747"/>
            <a:chOff x="-77" y="3784091"/>
            <a:chExt cx="2423582" cy="1357541"/>
          </a:xfrm>
        </p:grpSpPr>
        <p:sp>
          <p:nvSpPr>
            <p:cNvPr id="480" name="Google Shape;480;p23"/>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3"/>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3"/>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3"/>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3"/>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5" name="Google Shape;485;p23"/>
          <p:cNvGrpSpPr/>
          <p:nvPr/>
        </p:nvGrpSpPr>
        <p:grpSpPr>
          <a:xfrm rot="10800000" flipH="1">
            <a:off x="0" y="846"/>
            <a:ext cx="1022509" cy="572747"/>
            <a:chOff x="-77" y="3784091"/>
            <a:chExt cx="2423582" cy="1357541"/>
          </a:xfrm>
        </p:grpSpPr>
        <p:sp>
          <p:nvSpPr>
            <p:cNvPr id="486" name="Google Shape;486;p23"/>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23"/>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3"/>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3"/>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23"/>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rgbClr val="13367C"/>
            </a:gs>
            <a:gs pos="100000">
              <a:schemeClr val="dk2"/>
            </a:gs>
          </a:gsLst>
          <a:lin ang="5400012"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540000"/>
            <a:ext cx="77040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Oswald"/>
              <a:buNone/>
              <a:defRPr sz="2800">
                <a:solidFill>
                  <a:schemeClr val="dk1"/>
                </a:solidFill>
                <a:latin typeface="Oswald"/>
                <a:ea typeface="Oswald"/>
                <a:cs typeface="Oswald"/>
                <a:sym typeface="Oswa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720000" y="1152475"/>
            <a:ext cx="77040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1pPr>
            <a:lvl2pPr marL="914400" lvl="1"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2pPr>
            <a:lvl3pPr marL="1371600" lvl="2"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3pPr>
            <a:lvl4pPr marL="1828800" lvl="3"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4pPr>
            <a:lvl5pPr marL="2286000" lvl="4"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5pPr>
            <a:lvl6pPr marL="2743200" lvl="5"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6pPr>
            <a:lvl7pPr marL="3200400" lvl="6"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7pPr>
            <a:lvl8pPr marL="3657600" lvl="7"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8pPr>
            <a:lvl9pPr marL="4114800" lvl="8" indent="-317500">
              <a:lnSpc>
                <a:spcPct val="100000"/>
              </a:lnSpc>
              <a:spcBef>
                <a:spcPts val="1600"/>
              </a:spcBef>
              <a:spcAft>
                <a:spcPts val="1600"/>
              </a:spcAft>
              <a:buClr>
                <a:schemeClr val="dk1"/>
              </a:buClr>
              <a:buSzPts val="1400"/>
              <a:buFont typeface="Roboto"/>
              <a:buChar char="■"/>
              <a:defRPr>
                <a:solidFill>
                  <a:schemeClr val="dk1"/>
                </a:solidFill>
                <a:latin typeface="Roboto"/>
                <a:ea typeface="Roboto"/>
                <a:cs typeface="Roboto"/>
                <a:sym typeface="Robo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3" r:id="rId3"/>
    <p:sldLayoutId id="2147483658" r:id="rId4"/>
    <p:sldLayoutId id="2147483662" r:id="rId5"/>
    <p:sldLayoutId id="2147483666" r:id="rId6"/>
    <p:sldLayoutId id="2147483667" r:id="rId7"/>
    <p:sldLayoutId id="2147483668" r:id="rId8"/>
    <p:sldLayoutId id="2147483669" r:id="rId9"/>
    <p:sldLayoutId id="2147483670"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p15:clr>
            <a:srgbClr val="EA4335"/>
          </p15:clr>
        </p15:guide>
        <p15:guide id="2" pos="2880">
          <p15:clr>
            <a:srgbClr val="EA4335"/>
          </p15:clr>
        </p15:guide>
        <p15:guide id="3" pos="454">
          <p15:clr>
            <a:srgbClr val="EA4335"/>
          </p15:clr>
        </p15:guide>
        <p15:guide id="4" pos="5306">
          <p15:clr>
            <a:srgbClr val="EA4335"/>
          </p15:clr>
        </p15:guide>
        <p15:guide id="5" orient="horz" pos="340">
          <p15:clr>
            <a:srgbClr val="EA4335"/>
          </p15:clr>
        </p15:guide>
        <p15:guide id="6" orient="horz" pos="2878">
          <p15:clr>
            <a:srgbClr val="EA4335"/>
          </p15:clr>
        </p15:guide>
        <p15:guide id="7" pos="1667">
          <p15:clr>
            <a:srgbClr val="EA4335"/>
          </p15:clr>
        </p15:guide>
        <p15:guide id="8" pos="4093">
          <p15:clr>
            <a:srgbClr val="EA4335"/>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504"/>
        <p:cNvGrpSpPr/>
        <p:nvPr/>
      </p:nvGrpSpPr>
      <p:grpSpPr>
        <a:xfrm>
          <a:off x="0" y="0"/>
          <a:ext cx="0" cy="0"/>
          <a:chOff x="0" y="0"/>
          <a:chExt cx="0" cy="0"/>
        </a:xfrm>
      </p:grpSpPr>
      <p:sp>
        <p:nvSpPr>
          <p:cNvPr id="505" name="Google Shape;505;p25"/>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506" name="Google Shape;506;p25"/>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71"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8" Type="http://schemas.openxmlformats.org/officeDocument/2006/relationships/hyperlink" Target="https://stories.freepik.com/rafiki?utm_source=slidesgo_template&amp;utm_medium=referral-link&amp;utm_campaign=slidesgo_final_slides&amp;utm_term=rafiki&amp;utm_content=stories" TargetMode="External"/><Relationship Id="rId13" Type="http://schemas.openxmlformats.org/officeDocument/2006/relationships/hyperlink" Target="https://stories.freepik.com/cuate?utm_source=slidesgo_template&amp;utm_medium=referral-link&amp;utm_campaign=slidesgo_final_slides&amp;utm_term=cuate&amp;utm_content=stories" TargetMode="External"/><Relationship Id="rId3" Type="http://schemas.openxmlformats.org/officeDocument/2006/relationships/hyperlink" Target="https://stories.freepik.com/how-it-works?utm_source=slidesgo_template&amp;utm_medium=referral-link&amp;utm_campaign=slidesgo_final_slides&amp;utm_term=how%20it%20works&amp;utm_content=stories" TargetMode="External"/><Relationship Id="rId7" Type="http://schemas.openxmlformats.org/officeDocument/2006/relationships/hyperlink" Target="https://stories.freepik.com/bro?utm_source=slidesgo_template&amp;utm_medium=referral-link&amp;utm_campaign=slidesgo_final_slides&amp;utm_term=bro&amp;utm_content=stories" TargetMode="External"/><Relationship Id="rId12" Type="http://schemas.openxmlformats.org/officeDocument/2006/relationships/image" Target="../media/image28.gif"/><Relationship Id="rId2" Type="http://schemas.openxmlformats.org/officeDocument/2006/relationships/notesSlide" Target="../notesSlides/notesSlide17.xml"/><Relationship Id="rId1" Type="http://schemas.openxmlformats.org/officeDocument/2006/relationships/slideLayout" Target="../slideLayouts/slideLayout11.xml"/><Relationship Id="rId6" Type="http://schemas.openxmlformats.org/officeDocument/2006/relationships/hyperlink" Target="https://stories.freepik.com/amico?utm_source=slidesgo_template&amp;utm_medium=referral-link&amp;utm_campaign=slidesgo_final_slides&amp;utm_term=amico&amp;utm_content=stories" TargetMode="External"/><Relationship Id="rId11" Type="http://schemas.openxmlformats.org/officeDocument/2006/relationships/image" Target="../media/image27.gif"/><Relationship Id="rId5" Type="http://schemas.openxmlformats.org/officeDocument/2006/relationships/hyperlink" Target="https://stories.freepik.com/pana?utm_source=slidesgo_template&amp;utm_medium=referral-link&amp;utm_campaign=slidesgo_final_slides&amp;utm_term=pana&amp;utm_content=stories" TargetMode="External"/><Relationship Id="rId10" Type="http://schemas.openxmlformats.org/officeDocument/2006/relationships/image" Target="../media/image26.gif"/><Relationship Id="rId4" Type="http://schemas.openxmlformats.org/officeDocument/2006/relationships/image" Target="../media/image24.gif"/><Relationship Id="rId9" Type="http://schemas.openxmlformats.org/officeDocument/2006/relationships/image" Target="../media/image25.gif"/></Relationships>
</file>

<file path=ppt/slides/_rels/slide34.xml.rels><?xml version="1.0" encoding="UTF-8" standalone="yes"?>
<Relationships xmlns="http://schemas.openxmlformats.org/package/2006/relationships"><Relationship Id="rId3" Type="http://schemas.openxmlformats.org/officeDocument/2006/relationships/hyperlink" Target="https://chrome.google.com/webstore/detail/flaticon-for-gsuit-gslide/haekgjfnhhdkgfgmldhfokhmfkgmciba" TargetMode="External"/><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rgbClr val="13367C"/>
            </a:gs>
            <a:gs pos="100000">
              <a:schemeClr val="dk2"/>
            </a:gs>
          </a:gsLst>
          <a:lin ang="5400012" scaled="0"/>
        </a:gradFill>
        <a:effectLst/>
      </p:bgPr>
    </p:bg>
    <p:spTree>
      <p:nvGrpSpPr>
        <p:cNvPr id="1" name="Shape 511"/>
        <p:cNvGrpSpPr/>
        <p:nvPr/>
      </p:nvGrpSpPr>
      <p:grpSpPr>
        <a:xfrm>
          <a:off x="0" y="0"/>
          <a:ext cx="0" cy="0"/>
          <a:chOff x="0" y="0"/>
          <a:chExt cx="0" cy="0"/>
        </a:xfrm>
      </p:grpSpPr>
      <p:sp>
        <p:nvSpPr>
          <p:cNvPr id="512" name="Google Shape;512;p27"/>
          <p:cNvSpPr txBox="1">
            <a:spLocks noGrp="1"/>
          </p:cNvSpPr>
          <p:nvPr>
            <p:ph type="ctrTitle"/>
          </p:nvPr>
        </p:nvSpPr>
        <p:spPr>
          <a:xfrm>
            <a:off x="542000" y="388898"/>
            <a:ext cx="4079700" cy="2631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smtClean="0"/>
              <a:t>BÁO CÁO ĐỒ ÁN CƠ SỞ</a:t>
            </a:r>
            <a:endParaRPr dirty="0"/>
          </a:p>
        </p:txBody>
      </p:sp>
      <p:sp>
        <p:nvSpPr>
          <p:cNvPr id="513" name="Google Shape;513;p27"/>
          <p:cNvSpPr txBox="1">
            <a:spLocks noGrp="1"/>
          </p:cNvSpPr>
          <p:nvPr>
            <p:ph type="subTitle" idx="1"/>
          </p:nvPr>
        </p:nvSpPr>
        <p:spPr>
          <a:xfrm>
            <a:off x="638463" y="3789666"/>
            <a:ext cx="3010336" cy="739500"/>
          </a:xfrm>
          <a:prstGeom prst="rect">
            <a:avLst/>
          </a:prstGeom>
        </p:spPr>
        <p:txBody>
          <a:bodyPr spcFirstLastPara="1" wrap="square" lIns="91425" tIns="91425" rIns="91425" bIns="91425" anchor="t" anchorCtr="0">
            <a:noAutofit/>
          </a:bodyPr>
          <a:lstStyle/>
          <a:p>
            <a:pPr marL="0" lvl="0" indent="0"/>
            <a:r>
              <a:rPr lang="en" sz="2000" b="1" dirty="0" smtClean="0"/>
              <a:t>Lương Quốc Hào</a:t>
            </a:r>
            <a:br>
              <a:rPr lang="en" sz="2000" b="1" dirty="0" smtClean="0"/>
            </a:br>
            <a:r>
              <a:rPr lang="en" sz="2000" b="1" dirty="0" smtClean="0"/>
              <a:t>MSSV:1911062419</a:t>
            </a:r>
          </a:p>
          <a:p>
            <a:pPr marL="0" lvl="0" indent="0"/>
            <a:endParaRPr sz="2000" b="1" dirty="0"/>
          </a:p>
        </p:txBody>
      </p:sp>
      <p:sp>
        <p:nvSpPr>
          <p:cNvPr id="514" name="Google Shape;514;p27"/>
          <p:cNvSpPr/>
          <p:nvPr/>
        </p:nvSpPr>
        <p:spPr>
          <a:xfrm>
            <a:off x="5827391" y="2727835"/>
            <a:ext cx="2584558" cy="1618980"/>
          </a:xfrm>
          <a:custGeom>
            <a:avLst/>
            <a:gdLst/>
            <a:ahLst/>
            <a:cxnLst/>
            <a:rect l="l" t="t" r="r" b="b"/>
            <a:pathLst>
              <a:path w="98572" h="61746" extrusionOk="0">
                <a:moveTo>
                  <a:pt x="5705" y="1"/>
                </a:moveTo>
                <a:cubicBezTo>
                  <a:pt x="2569" y="1"/>
                  <a:pt x="1" y="2536"/>
                  <a:pt x="1" y="5672"/>
                </a:cubicBezTo>
                <a:lnTo>
                  <a:pt x="1" y="56074"/>
                </a:lnTo>
                <a:cubicBezTo>
                  <a:pt x="1" y="59210"/>
                  <a:pt x="2569" y="61745"/>
                  <a:pt x="5705" y="61745"/>
                </a:cubicBezTo>
                <a:lnTo>
                  <a:pt x="92867" y="61745"/>
                </a:lnTo>
                <a:cubicBezTo>
                  <a:pt x="96003" y="61745"/>
                  <a:pt x="98571" y="59210"/>
                  <a:pt x="98571" y="56074"/>
                </a:cubicBezTo>
                <a:lnTo>
                  <a:pt x="98571" y="5672"/>
                </a:lnTo>
                <a:cubicBezTo>
                  <a:pt x="98571" y="2536"/>
                  <a:pt x="96003" y="1"/>
                  <a:pt x="92867" y="1"/>
                </a:cubicBezTo>
                <a:close/>
              </a:path>
            </a:pathLst>
          </a:custGeom>
          <a:solidFill>
            <a:srgbClr val="D0DD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7"/>
          <p:cNvSpPr/>
          <p:nvPr/>
        </p:nvSpPr>
        <p:spPr>
          <a:xfrm>
            <a:off x="6036442" y="2901883"/>
            <a:ext cx="2166454" cy="938519"/>
          </a:xfrm>
          <a:custGeom>
            <a:avLst/>
            <a:gdLst/>
            <a:ahLst/>
            <a:cxnLst/>
            <a:rect l="l" t="t" r="r" b="b"/>
            <a:pathLst>
              <a:path w="82626" h="35794" extrusionOk="0">
                <a:moveTo>
                  <a:pt x="2002" y="1"/>
                </a:moveTo>
                <a:cubicBezTo>
                  <a:pt x="901" y="1"/>
                  <a:pt x="0" y="868"/>
                  <a:pt x="0" y="2002"/>
                </a:cubicBezTo>
                <a:lnTo>
                  <a:pt x="0" y="33792"/>
                </a:lnTo>
                <a:cubicBezTo>
                  <a:pt x="0" y="34893"/>
                  <a:pt x="901" y="35793"/>
                  <a:pt x="2002" y="35793"/>
                </a:cubicBezTo>
                <a:lnTo>
                  <a:pt x="80624" y="35793"/>
                </a:lnTo>
                <a:cubicBezTo>
                  <a:pt x="81725" y="35793"/>
                  <a:pt x="82626" y="34893"/>
                  <a:pt x="82626" y="33792"/>
                </a:cubicBezTo>
                <a:lnTo>
                  <a:pt x="82626" y="2002"/>
                </a:lnTo>
                <a:cubicBezTo>
                  <a:pt x="82626" y="868"/>
                  <a:pt x="81725" y="1"/>
                  <a:pt x="80624" y="1"/>
                </a:cubicBezTo>
                <a:close/>
              </a:path>
            </a:pathLst>
          </a:custGeom>
          <a:solidFill>
            <a:srgbClr val="BEC0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27"/>
          <p:cNvSpPr/>
          <p:nvPr/>
        </p:nvSpPr>
        <p:spPr>
          <a:xfrm>
            <a:off x="6804345" y="3515875"/>
            <a:ext cx="125987" cy="13162"/>
          </a:xfrm>
          <a:custGeom>
            <a:avLst/>
            <a:gdLst/>
            <a:ahLst/>
            <a:cxnLst/>
            <a:rect l="l" t="t" r="r" b="b"/>
            <a:pathLst>
              <a:path w="4805" h="502" extrusionOk="0">
                <a:moveTo>
                  <a:pt x="401" y="1"/>
                </a:moveTo>
                <a:cubicBezTo>
                  <a:pt x="168" y="1"/>
                  <a:pt x="1" y="168"/>
                  <a:pt x="1" y="401"/>
                </a:cubicBezTo>
                <a:lnTo>
                  <a:pt x="1" y="501"/>
                </a:lnTo>
                <a:cubicBezTo>
                  <a:pt x="1" y="268"/>
                  <a:pt x="168" y="67"/>
                  <a:pt x="401" y="67"/>
                </a:cubicBezTo>
                <a:lnTo>
                  <a:pt x="4404" y="67"/>
                </a:lnTo>
                <a:cubicBezTo>
                  <a:pt x="4637" y="67"/>
                  <a:pt x="4804" y="268"/>
                  <a:pt x="4804" y="501"/>
                </a:cubicBezTo>
                <a:lnTo>
                  <a:pt x="4804" y="401"/>
                </a:lnTo>
                <a:cubicBezTo>
                  <a:pt x="4804" y="168"/>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27"/>
          <p:cNvSpPr/>
          <p:nvPr/>
        </p:nvSpPr>
        <p:spPr>
          <a:xfrm>
            <a:off x="6804345" y="3204513"/>
            <a:ext cx="125987" cy="13136"/>
          </a:xfrm>
          <a:custGeom>
            <a:avLst/>
            <a:gdLst/>
            <a:ahLst/>
            <a:cxnLst/>
            <a:rect l="l" t="t" r="r" b="b"/>
            <a:pathLst>
              <a:path w="4805" h="501" extrusionOk="0">
                <a:moveTo>
                  <a:pt x="401" y="1"/>
                </a:moveTo>
                <a:cubicBezTo>
                  <a:pt x="168" y="1"/>
                  <a:pt x="1" y="201"/>
                  <a:pt x="1" y="401"/>
                </a:cubicBezTo>
                <a:lnTo>
                  <a:pt x="1" y="501"/>
                </a:lnTo>
                <a:cubicBezTo>
                  <a:pt x="1" y="267"/>
                  <a:pt x="168" y="67"/>
                  <a:pt x="401" y="67"/>
                </a:cubicBezTo>
                <a:lnTo>
                  <a:pt x="4404" y="67"/>
                </a:lnTo>
                <a:cubicBezTo>
                  <a:pt x="4637" y="67"/>
                  <a:pt x="4804" y="267"/>
                  <a:pt x="4804" y="501"/>
                </a:cubicBezTo>
                <a:lnTo>
                  <a:pt x="4804" y="401"/>
                </a:lnTo>
                <a:cubicBezTo>
                  <a:pt x="4804" y="201"/>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27"/>
          <p:cNvSpPr/>
          <p:nvPr/>
        </p:nvSpPr>
        <p:spPr>
          <a:xfrm>
            <a:off x="6804345" y="3061064"/>
            <a:ext cx="125987" cy="13162"/>
          </a:xfrm>
          <a:custGeom>
            <a:avLst/>
            <a:gdLst/>
            <a:ahLst/>
            <a:cxnLst/>
            <a:rect l="l" t="t" r="r" b="b"/>
            <a:pathLst>
              <a:path w="4805" h="502" extrusionOk="0">
                <a:moveTo>
                  <a:pt x="401" y="1"/>
                </a:moveTo>
                <a:cubicBezTo>
                  <a:pt x="168" y="1"/>
                  <a:pt x="1" y="201"/>
                  <a:pt x="1" y="435"/>
                </a:cubicBezTo>
                <a:lnTo>
                  <a:pt x="1" y="501"/>
                </a:lnTo>
                <a:cubicBezTo>
                  <a:pt x="1" y="268"/>
                  <a:pt x="168" y="101"/>
                  <a:pt x="401" y="101"/>
                </a:cubicBezTo>
                <a:lnTo>
                  <a:pt x="4404" y="101"/>
                </a:lnTo>
                <a:cubicBezTo>
                  <a:pt x="4637" y="101"/>
                  <a:pt x="4804" y="268"/>
                  <a:pt x="4804" y="501"/>
                </a:cubicBezTo>
                <a:lnTo>
                  <a:pt x="4804" y="435"/>
                </a:lnTo>
                <a:cubicBezTo>
                  <a:pt x="4804" y="201"/>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7"/>
          <p:cNvSpPr/>
          <p:nvPr/>
        </p:nvSpPr>
        <p:spPr>
          <a:xfrm>
            <a:off x="6804345" y="3360207"/>
            <a:ext cx="125987" cy="12271"/>
          </a:xfrm>
          <a:custGeom>
            <a:avLst/>
            <a:gdLst/>
            <a:ahLst/>
            <a:cxnLst/>
            <a:rect l="l" t="t" r="r" b="b"/>
            <a:pathLst>
              <a:path w="4805" h="468" extrusionOk="0">
                <a:moveTo>
                  <a:pt x="401" y="0"/>
                </a:moveTo>
                <a:cubicBezTo>
                  <a:pt x="168" y="0"/>
                  <a:pt x="1" y="167"/>
                  <a:pt x="1" y="400"/>
                </a:cubicBezTo>
                <a:lnTo>
                  <a:pt x="1" y="467"/>
                </a:lnTo>
                <a:cubicBezTo>
                  <a:pt x="1" y="267"/>
                  <a:pt x="168" y="67"/>
                  <a:pt x="401" y="67"/>
                </a:cubicBezTo>
                <a:lnTo>
                  <a:pt x="4404" y="67"/>
                </a:lnTo>
                <a:cubicBezTo>
                  <a:pt x="4637" y="67"/>
                  <a:pt x="4804" y="267"/>
                  <a:pt x="4804" y="467"/>
                </a:cubicBezTo>
                <a:lnTo>
                  <a:pt x="4804" y="400"/>
                </a:lnTo>
                <a:cubicBezTo>
                  <a:pt x="4804" y="167"/>
                  <a:pt x="4637" y="0"/>
                  <a:pt x="4404"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7"/>
          <p:cNvSpPr/>
          <p:nvPr/>
        </p:nvSpPr>
        <p:spPr>
          <a:xfrm>
            <a:off x="6288337" y="3360207"/>
            <a:ext cx="126826" cy="13136"/>
          </a:xfrm>
          <a:custGeom>
            <a:avLst/>
            <a:gdLst/>
            <a:ahLst/>
            <a:cxnLst/>
            <a:rect l="l" t="t" r="r" b="b"/>
            <a:pathLst>
              <a:path w="4837" h="501" extrusionOk="0">
                <a:moveTo>
                  <a:pt x="400" y="0"/>
                </a:moveTo>
                <a:cubicBezTo>
                  <a:pt x="167" y="0"/>
                  <a:pt x="0" y="167"/>
                  <a:pt x="0" y="400"/>
                </a:cubicBezTo>
                <a:lnTo>
                  <a:pt x="0" y="500"/>
                </a:lnTo>
                <a:cubicBezTo>
                  <a:pt x="0" y="267"/>
                  <a:pt x="167" y="67"/>
                  <a:pt x="400" y="67"/>
                </a:cubicBezTo>
                <a:lnTo>
                  <a:pt x="4403" y="67"/>
                </a:lnTo>
                <a:cubicBezTo>
                  <a:pt x="4637" y="67"/>
                  <a:pt x="4837" y="267"/>
                  <a:pt x="4837" y="500"/>
                </a:cubicBezTo>
                <a:lnTo>
                  <a:pt x="4837" y="400"/>
                </a:lnTo>
                <a:cubicBezTo>
                  <a:pt x="4837" y="167"/>
                  <a:pt x="4637" y="0"/>
                  <a:pt x="4403"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7"/>
          <p:cNvSpPr/>
          <p:nvPr/>
        </p:nvSpPr>
        <p:spPr>
          <a:xfrm>
            <a:off x="6804345" y="2967485"/>
            <a:ext cx="125987" cy="13162"/>
          </a:xfrm>
          <a:custGeom>
            <a:avLst/>
            <a:gdLst/>
            <a:ahLst/>
            <a:cxnLst/>
            <a:rect l="l" t="t" r="r" b="b"/>
            <a:pathLst>
              <a:path w="4805" h="502" extrusionOk="0">
                <a:moveTo>
                  <a:pt x="401" y="1"/>
                </a:moveTo>
                <a:cubicBezTo>
                  <a:pt x="168" y="1"/>
                  <a:pt x="1" y="201"/>
                  <a:pt x="1" y="434"/>
                </a:cubicBezTo>
                <a:lnTo>
                  <a:pt x="1" y="501"/>
                </a:lnTo>
                <a:cubicBezTo>
                  <a:pt x="1" y="268"/>
                  <a:pt x="168" y="101"/>
                  <a:pt x="401" y="101"/>
                </a:cubicBezTo>
                <a:lnTo>
                  <a:pt x="4404" y="101"/>
                </a:lnTo>
                <a:cubicBezTo>
                  <a:pt x="4637" y="101"/>
                  <a:pt x="4804" y="268"/>
                  <a:pt x="4804" y="501"/>
                </a:cubicBezTo>
                <a:lnTo>
                  <a:pt x="4804" y="434"/>
                </a:lnTo>
                <a:cubicBezTo>
                  <a:pt x="4804" y="201"/>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7"/>
          <p:cNvSpPr/>
          <p:nvPr/>
        </p:nvSpPr>
        <p:spPr>
          <a:xfrm>
            <a:off x="6288337" y="3061064"/>
            <a:ext cx="126826" cy="13162"/>
          </a:xfrm>
          <a:custGeom>
            <a:avLst/>
            <a:gdLst/>
            <a:ahLst/>
            <a:cxnLst/>
            <a:rect l="l" t="t" r="r" b="b"/>
            <a:pathLst>
              <a:path w="4837" h="502" extrusionOk="0">
                <a:moveTo>
                  <a:pt x="400" y="1"/>
                </a:moveTo>
                <a:cubicBezTo>
                  <a:pt x="167" y="1"/>
                  <a:pt x="0" y="201"/>
                  <a:pt x="0" y="435"/>
                </a:cubicBezTo>
                <a:lnTo>
                  <a:pt x="0" y="501"/>
                </a:lnTo>
                <a:cubicBezTo>
                  <a:pt x="0" y="268"/>
                  <a:pt x="167" y="101"/>
                  <a:pt x="400" y="101"/>
                </a:cubicBezTo>
                <a:lnTo>
                  <a:pt x="4403" y="101"/>
                </a:lnTo>
                <a:cubicBezTo>
                  <a:pt x="4637" y="101"/>
                  <a:pt x="4837" y="268"/>
                  <a:pt x="4837" y="501"/>
                </a:cubicBezTo>
                <a:lnTo>
                  <a:pt x="4837" y="435"/>
                </a:lnTo>
                <a:cubicBezTo>
                  <a:pt x="4837" y="201"/>
                  <a:pt x="4637" y="1"/>
                  <a:pt x="4403"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7"/>
          <p:cNvSpPr/>
          <p:nvPr/>
        </p:nvSpPr>
        <p:spPr>
          <a:xfrm>
            <a:off x="6116020" y="3204513"/>
            <a:ext cx="299144" cy="13136"/>
          </a:xfrm>
          <a:custGeom>
            <a:avLst/>
            <a:gdLst/>
            <a:ahLst/>
            <a:cxnLst/>
            <a:rect l="l" t="t" r="r" b="b"/>
            <a:pathLst>
              <a:path w="11409" h="501" extrusionOk="0">
                <a:moveTo>
                  <a:pt x="434" y="1"/>
                </a:moveTo>
                <a:cubicBezTo>
                  <a:pt x="201" y="1"/>
                  <a:pt x="1" y="167"/>
                  <a:pt x="1" y="401"/>
                </a:cubicBezTo>
                <a:lnTo>
                  <a:pt x="1" y="501"/>
                </a:lnTo>
                <a:cubicBezTo>
                  <a:pt x="1" y="267"/>
                  <a:pt x="201" y="67"/>
                  <a:pt x="434" y="67"/>
                </a:cubicBezTo>
                <a:lnTo>
                  <a:pt x="10975" y="67"/>
                </a:lnTo>
                <a:cubicBezTo>
                  <a:pt x="11209" y="67"/>
                  <a:pt x="11409" y="267"/>
                  <a:pt x="11409" y="501"/>
                </a:cubicBezTo>
                <a:lnTo>
                  <a:pt x="11409" y="401"/>
                </a:lnTo>
                <a:cubicBezTo>
                  <a:pt x="11409" y="167"/>
                  <a:pt x="11209" y="1"/>
                  <a:pt x="10975"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7"/>
          <p:cNvSpPr/>
          <p:nvPr/>
        </p:nvSpPr>
        <p:spPr>
          <a:xfrm>
            <a:off x="6288337" y="3671568"/>
            <a:ext cx="126826" cy="13136"/>
          </a:xfrm>
          <a:custGeom>
            <a:avLst/>
            <a:gdLst/>
            <a:ahLst/>
            <a:cxnLst/>
            <a:rect l="l" t="t" r="r" b="b"/>
            <a:pathLst>
              <a:path w="4837" h="501" extrusionOk="0">
                <a:moveTo>
                  <a:pt x="400" y="0"/>
                </a:moveTo>
                <a:cubicBezTo>
                  <a:pt x="167" y="0"/>
                  <a:pt x="0" y="167"/>
                  <a:pt x="0" y="401"/>
                </a:cubicBezTo>
                <a:lnTo>
                  <a:pt x="0" y="501"/>
                </a:lnTo>
                <a:cubicBezTo>
                  <a:pt x="0" y="267"/>
                  <a:pt x="167" y="67"/>
                  <a:pt x="400" y="67"/>
                </a:cubicBezTo>
                <a:lnTo>
                  <a:pt x="4403" y="67"/>
                </a:lnTo>
                <a:cubicBezTo>
                  <a:pt x="4637" y="67"/>
                  <a:pt x="4837" y="267"/>
                  <a:pt x="4837" y="501"/>
                </a:cubicBezTo>
                <a:lnTo>
                  <a:pt x="4837" y="401"/>
                </a:lnTo>
                <a:cubicBezTo>
                  <a:pt x="4837" y="167"/>
                  <a:pt x="4637" y="0"/>
                  <a:pt x="4403"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27"/>
          <p:cNvSpPr/>
          <p:nvPr/>
        </p:nvSpPr>
        <p:spPr>
          <a:xfrm>
            <a:off x="6288337" y="3515875"/>
            <a:ext cx="126826" cy="13162"/>
          </a:xfrm>
          <a:custGeom>
            <a:avLst/>
            <a:gdLst/>
            <a:ahLst/>
            <a:cxnLst/>
            <a:rect l="l" t="t" r="r" b="b"/>
            <a:pathLst>
              <a:path w="4837" h="502" extrusionOk="0">
                <a:moveTo>
                  <a:pt x="400" y="1"/>
                </a:moveTo>
                <a:cubicBezTo>
                  <a:pt x="167" y="1"/>
                  <a:pt x="0" y="168"/>
                  <a:pt x="0" y="401"/>
                </a:cubicBezTo>
                <a:lnTo>
                  <a:pt x="0" y="501"/>
                </a:lnTo>
                <a:cubicBezTo>
                  <a:pt x="0" y="268"/>
                  <a:pt x="167" y="67"/>
                  <a:pt x="400" y="67"/>
                </a:cubicBezTo>
                <a:lnTo>
                  <a:pt x="4403" y="67"/>
                </a:lnTo>
                <a:cubicBezTo>
                  <a:pt x="4637" y="67"/>
                  <a:pt x="4837" y="268"/>
                  <a:pt x="4837" y="501"/>
                </a:cubicBezTo>
                <a:lnTo>
                  <a:pt x="4837" y="401"/>
                </a:lnTo>
                <a:cubicBezTo>
                  <a:pt x="4837" y="168"/>
                  <a:pt x="4637" y="1"/>
                  <a:pt x="4403"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27"/>
          <p:cNvSpPr/>
          <p:nvPr/>
        </p:nvSpPr>
        <p:spPr>
          <a:xfrm>
            <a:off x="6288337" y="2967485"/>
            <a:ext cx="126826" cy="13162"/>
          </a:xfrm>
          <a:custGeom>
            <a:avLst/>
            <a:gdLst/>
            <a:ahLst/>
            <a:cxnLst/>
            <a:rect l="l" t="t" r="r" b="b"/>
            <a:pathLst>
              <a:path w="4837" h="502" extrusionOk="0">
                <a:moveTo>
                  <a:pt x="400" y="1"/>
                </a:moveTo>
                <a:cubicBezTo>
                  <a:pt x="167" y="1"/>
                  <a:pt x="0" y="201"/>
                  <a:pt x="0" y="434"/>
                </a:cubicBezTo>
                <a:lnTo>
                  <a:pt x="0" y="501"/>
                </a:lnTo>
                <a:cubicBezTo>
                  <a:pt x="0" y="268"/>
                  <a:pt x="167" y="101"/>
                  <a:pt x="400" y="101"/>
                </a:cubicBezTo>
                <a:lnTo>
                  <a:pt x="4403" y="101"/>
                </a:lnTo>
                <a:cubicBezTo>
                  <a:pt x="4637" y="101"/>
                  <a:pt x="4837" y="268"/>
                  <a:pt x="4837" y="501"/>
                </a:cubicBezTo>
                <a:lnTo>
                  <a:pt x="4837" y="434"/>
                </a:lnTo>
                <a:cubicBezTo>
                  <a:pt x="4837" y="201"/>
                  <a:pt x="4637" y="1"/>
                  <a:pt x="4403"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27"/>
          <p:cNvSpPr/>
          <p:nvPr/>
        </p:nvSpPr>
        <p:spPr>
          <a:xfrm>
            <a:off x="7147196" y="2967485"/>
            <a:ext cx="126852" cy="13162"/>
          </a:xfrm>
          <a:custGeom>
            <a:avLst/>
            <a:gdLst/>
            <a:ahLst/>
            <a:cxnLst/>
            <a:rect l="l" t="t" r="r" b="b"/>
            <a:pathLst>
              <a:path w="4838" h="502" extrusionOk="0">
                <a:moveTo>
                  <a:pt x="434" y="1"/>
                </a:moveTo>
                <a:cubicBezTo>
                  <a:pt x="201" y="1"/>
                  <a:pt x="1" y="201"/>
                  <a:pt x="1" y="434"/>
                </a:cubicBezTo>
                <a:lnTo>
                  <a:pt x="1" y="501"/>
                </a:lnTo>
                <a:cubicBezTo>
                  <a:pt x="34" y="268"/>
                  <a:pt x="201" y="101"/>
                  <a:pt x="434" y="101"/>
                </a:cubicBezTo>
                <a:lnTo>
                  <a:pt x="4437" y="101"/>
                </a:lnTo>
                <a:cubicBezTo>
                  <a:pt x="4671" y="101"/>
                  <a:pt x="4838" y="268"/>
                  <a:pt x="4838" y="501"/>
                </a:cubicBezTo>
                <a:lnTo>
                  <a:pt x="4838" y="434"/>
                </a:lnTo>
                <a:cubicBezTo>
                  <a:pt x="4838" y="201"/>
                  <a:pt x="4671"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27"/>
          <p:cNvSpPr/>
          <p:nvPr/>
        </p:nvSpPr>
        <p:spPr>
          <a:xfrm>
            <a:off x="7147196" y="3061064"/>
            <a:ext cx="126852" cy="13162"/>
          </a:xfrm>
          <a:custGeom>
            <a:avLst/>
            <a:gdLst/>
            <a:ahLst/>
            <a:cxnLst/>
            <a:rect l="l" t="t" r="r" b="b"/>
            <a:pathLst>
              <a:path w="4838" h="502" extrusionOk="0">
                <a:moveTo>
                  <a:pt x="434" y="1"/>
                </a:moveTo>
                <a:cubicBezTo>
                  <a:pt x="201" y="1"/>
                  <a:pt x="1" y="201"/>
                  <a:pt x="1" y="435"/>
                </a:cubicBezTo>
                <a:lnTo>
                  <a:pt x="1" y="501"/>
                </a:lnTo>
                <a:cubicBezTo>
                  <a:pt x="34" y="268"/>
                  <a:pt x="201" y="101"/>
                  <a:pt x="434" y="101"/>
                </a:cubicBezTo>
                <a:lnTo>
                  <a:pt x="4437" y="101"/>
                </a:lnTo>
                <a:cubicBezTo>
                  <a:pt x="4671" y="101"/>
                  <a:pt x="4838" y="268"/>
                  <a:pt x="4838" y="501"/>
                </a:cubicBezTo>
                <a:lnTo>
                  <a:pt x="4838" y="435"/>
                </a:lnTo>
                <a:cubicBezTo>
                  <a:pt x="4838" y="201"/>
                  <a:pt x="4671"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27"/>
          <p:cNvSpPr/>
          <p:nvPr/>
        </p:nvSpPr>
        <p:spPr>
          <a:xfrm>
            <a:off x="7147196" y="3204513"/>
            <a:ext cx="126852" cy="13136"/>
          </a:xfrm>
          <a:custGeom>
            <a:avLst/>
            <a:gdLst/>
            <a:ahLst/>
            <a:cxnLst/>
            <a:rect l="l" t="t" r="r" b="b"/>
            <a:pathLst>
              <a:path w="4838" h="501" extrusionOk="0">
                <a:moveTo>
                  <a:pt x="434" y="1"/>
                </a:moveTo>
                <a:cubicBezTo>
                  <a:pt x="201" y="1"/>
                  <a:pt x="1" y="201"/>
                  <a:pt x="1" y="401"/>
                </a:cubicBezTo>
                <a:lnTo>
                  <a:pt x="1" y="501"/>
                </a:lnTo>
                <a:cubicBezTo>
                  <a:pt x="34" y="267"/>
                  <a:pt x="201" y="67"/>
                  <a:pt x="434" y="67"/>
                </a:cubicBezTo>
                <a:lnTo>
                  <a:pt x="4437" y="67"/>
                </a:lnTo>
                <a:cubicBezTo>
                  <a:pt x="4671" y="67"/>
                  <a:pt x="4838" y="267"/>
                  <a:pt x="4838" y="501"/>
                </a:cubicBezTo>
                <a:lnTo>
                  <a:pt x="4838" y="401"/>
                </a:lnTo>
                <a:cubicBezTo>
                  <a:pt x="4838" y="201"/>
                  <a:pt x="4671"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7"/>
          <p:cNvSpPr/>
          <p:nvPr/>
        </p:nvSpPr>
        <p:spPr>
          <a:xfrm>
            <a:off x="6975771" y="3061064"/>
            <a:ext cx="126852" cy="13162"/>
          </a:xfrm>
          <a:custGeom>
            <a:avLst/>
            <a:gdLst/>
            <a:ahLst/>
            <a:cxnLst/>
            <a:rect l="l" t="t" r="r" b="b"/>
            <a:pathLst>
              <a:path w="4838" h="502" extrusionOk="0">
                <a:moveTo>
                  <a:pt x="434" y="1"/>
                </a:moveTo>
                <a:cubicBezTo>
                  <a:pt x="201" y="1"/>
                  <a:pt x="1" y="201"/>
                  <a:pt x="1" y="435"/>
                </a:cubicBezTo>
                <a:lnTo>
                  <a:pt x="1" y="501"/>
                </a:lnTo>
                <a:cubicBezTo>
                  <a:pt x="1" y="268"/>
                  <a:pt x="201" y="101"/>
                  <a:pt x="434" y="101"/>
                </a:cubicBezTo>
                <a:lnTo>
                  <a:pt x="4404" y="101"/>
                </a:lnTo>
                <a:cubicBezTo>
                  <a:pt x="4637" y="101"/>
                  <a:pt x="4838" y="268"/>
                  <a:pt x="4838" y="501"/>
                </a:cubicBezTo>
                <a:lnTo>
                  <a:pt x="4838" y="435"/>
                </a:lnTo>
                <a:cubicBezTo>
                  <a:pt x="4838" y="201"/>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7"/>
          <p:cNvSpPr/>
          <p:nvPr/>
        </p:nvSpPr>
        <p:spPr>
          <a:xfrm>
            <a:off x="6975771" y="3204513"/>
            <a:ext cx="126852" cy="13136"/>
          </a:xfrm>
          <a:custGeom>
            <a:avLst/>
            <a:gdLst/>
            <a:ahLst/>
            <a:cxnLst/>
            <a:rect l="l" t="t" r="r" b="b"/>
            <a:pathLst>
              <a:path w="4838" h="501" extrusionOk="0">
                <a:moveTo>
                  <a:pt x="434" y="1"/>
                </a:moveTo>
                <a:cubicBezTo>
                  <a:pt x="201" y="1"/>
                  <a:pt x="1" y="201"/>
                  <a:pt x="1" y="401"/>
                </a:cubicBezTo>
                <a:lnTo>
                  <a:pt x="1" y="501"/>
                </a:lnTo>
                <a:cubicBezTo>
                  <a:pt x="1" y="267"/>
                  <a:pt x="201" y="67"/>
                  <a:pt x="434" y="67"/>
                </a:cubicBezTo>
                <a:lnTo>
                  <a:pt x="4404" y="67"/>
                </a:lnTo>
                <a:cubicBezTo>
                  <a:pt x="4637" y="67"/>
                  <a:pt x="4838" y="267"/>
                  <a:pt x="4838" y="501"/>
                </a:cubicBezTo>
                <a:lnTo>
                  <a:pt x="4838" y="401"/>
                </a:lnTo>
                <a:cubicBezTo>
                  <a:pt x="4838" y="201"/>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7"/>
          <p:cNvSpPr/>
          <p:nvPr/>
        </p:nvSpPr>
        <p:spPr>
          <a:xfrm>
            <a:off x="6975771" y="3360207"/>
            <a:ext cx="126852" cy="12271"/>
          </a:xfrm>
          <a:custGeom>
            <a:avLst/>
            <a:gdLst/>
            <a:ahLst/>
            <a:cxnLst/>
            <a:rect l="l" t="t" r="r" b="b"/>
            <a:pathLst>
              <a:path w="4838" h="468" extrusionOk="0">
                <a:moveTo>
                  <a:pt x="434" y="0"/>
                </a:moveTo>
                <a:cubicBezTo>
                  <a:pt x="201" y="0"/>
                  <a:pt x="1" y="167"/>
                  <a:pt x="1" y="400"/>
                </a:cubicBezTo>
                <a:lnTo>
                  <a:pt x="1" y="467"/>
                </a:lnTo>
                <a:cubicBezTo>
                  <a:pt x="1" y="267"/>
                  <a:pt x="201" y="67"/>
                  <a:pt x="434" y="67"/>
                </a:cubicBezTo>
                <a:lnTo>
                  <a:pt x="4404" y="67"/>
                </a:lnTo>
                <a:cubicBezTo>
                  <a:pt x="4637" y="67"/>
                  <a:pt x="4838" y="267"/>
                  <a:pt x="4838" y="467"/>
                </a:cubicBezTo>
                <a:lnTo>
                  <a:pt x="4838" y="400"/>
                </a:lnTo>
                <a:cubicBezTo>
                  <a:pt x="4838" y="167"/>
                  <a:pt x="4637" y="0"/>
                  <a:pt x="4404"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7"/>
          <p:cNvSpPr/>
          <p:nvPr/>
        </p:nvSpPr>
        <p:spPr>
          <a:xfrm>
            <a:off x="7147196" y="3360207"/>
            <a:ext cx="126852" cy="12271"/>
          </a:xfrm>
          <a:custGeom>
            <a:avLst/>
            <a:gdLst/>
            <a:ahLst/>
            <a:cxnLst/>
            <a:rect l="l" t="t" r="r" b="b"/>
            <a:pathLst>
              <a:path w="4838" h="468" extrusionOk="0">
                <a:moveTo>
                  <a:pt x="434" y="0"/>
                </a:moveTo>
                <a:cubicBezTo>
                  <a:pt x="201" y="0"/>
                  <a:pt x="1" y="167"/>
                  <a:pt x="1" y="400"/>
                </a:cubicBezTo>
                <a:lnTo>
                  <a:pt x="1" y="467"/>
                </a:lnTo>
                <a:cubicBezTo>
                  <a:pt x="34" y="267"/>
                  <a:pt x="201" y="67"/>
                  <a:pt x="434" y="67"/>
                </a:cubicBezTo>
                <a:lnTo>
                  <a:pt x="4437" y="67"/>
                </a:lnTo>
                <a:cubicBezTo>
                  <a:pt x="4671" y="67"/>
                  <a:pt x="4838" y="267"/>
                  <a:pt x="4838" y="467"/>
                </a:cubicBezTo>
                <a:lnTo>
                  <a:pt x="4838" y="400"/>
                </a:lnTo>
                <a:cubicBezTo>
                  <a:pt x="4838" y="167"/>
                  <a:pt x="4671" y="0"/>
                  <a:pt x="4437"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27"/>
          <p:cNvSpPr/>
          <p:nvPr/>
        </p:nvSpPr>
        <p:spPr>
          <a:xfrm>
            <a:off x="6975771" y="3515875"/>
            <a:ext cx="126852" cy="13162"/>
          </a:xfrm>
          <a:custGeom>
            <a:avLst/>
            <a:gdLst/>
            <a:ahLst/>
            <a:cxnLst/>
            <a:rect l="l" t="t" r="r" b="b"/>
            <a:pathLst>
              <a:path w="4838" h="502" extrusionOk="0">
                <a:moveTo>
                  <a:pt x="434" y="1"/>
                </a:moveTo>
                <a:cubicBezTo>
                  <a:pt x="201" y="1"/>
                  <a:pt x="1" y="168"/>
                  <a:pt x="1" y="401"/>
                </a:cubicBezTo>
                <a:lnTo>
                  <a:pt x="1" y="501"/>
                </a:lnTo>
                <a:cubicBezTo>
                  <a:pt x="1" y="268"/>
                  <a:pt x="201" y="67"/>
                  <a:pt x="434" y="67"/>
                </a:cubicBezTo>
                <a:lnTo>
                  <a:pt x="4404" y="67"/>
                </a:lnTo>
                <a:cubicBezTo>
                  <a:pt x="4637" y="67"/>
                  <a:pt x="4838" y="268"/>
                  <a:pt x="4838" y="501"/>
                </a:cubicBezTo>
                <a:lnTo>
                  <a:pt x="4838" y="401"/>
                </a:lnTo>
                <a:cubicBezTo>
                  <a:pt x="4838" y="168"/>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27"/>
          <p:cNvSpPr/>
          <p:nvPr/>
        </p:nvSpPr>
        <p:spPr>
          <a:xfrm>
            <a:off x="6975771" y="2967485"/>
            <a:ext cx="126852" cy="13162"/>
          </a:xfrm>
          <a:custGeom>
            <a:avLst/>
            <a:gdLst/>
            <a:ahLst/>
            <a:cxnLst/>
            <a:rect l="l" t="t" r="r" b="b"/>
            <a:pathLst>
              <a:path w="4838" h="502" extrusionOk="0">
                <a:moveTo>
                  <a:pt x="434" y="1"/>
                </a:moveTo>
                <a:cubicBezTo>
                  <a:pt x="201" y="1"/>
                  <a:pt x="1" y="201"/>
                  <a:pt x="1" y="434"/>
                </a:cubicBezTo>
                <a:lnTo>
                  <a:pt x="1" y="501"/>
                </a:lnTo>
                <a:cubicBezTo>
                  <a:pt x="1" y="268"/>
                  <a:pt x="201" y="101"/>
                  <a:pt x="434" y="101"/>
                </a:cubicBezTo>
                <a:lnTo>
                  <a:pt x="4404" y="101"/>
                </a:lnTo>
                <a:cubicBezTo>
                  <a:pt x="4637" y="101"/>
                  <a:pt x="4838" y="268"/>
                  <a:pt x="4838" y="501"/>
                </a:cubicBezTo>
                <a:lnTo>
                  <a:pt x="4838" y="434"/>
                </a:lnTo>
                <a:cubicBezTo>
                  <a:pt x="4838" y="201"/>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27"/>
          <p:cNvSpPr/>
          <p:nvPr/>
        </p:nvSpPr>
        <p:spPr>
          <a:xfrm>
            <a:off x="7147196" y="3515875"/>
            <a:ext cx="126852" cy="13162"/>
          </a:xfrm>
          <a:custGeom>
            <a:avLst/>
            <a:gdLst/>
            <a:ahLst/>
            <a:cxnLst/>
            <a:rect l="l" t="t" r="r" b="b"/>
            <a:pathLst>
              <a:path w="4838" h="502" extrusionOk="0">
                <a:moveTo>
                  <a:pt x="434" y="1"/>
                </a:moveTo>
                <a:cubicBezTo>
                  <a:pt x="201" y="1"/>
                  <a:pt x="1" y="168"/>
                  <a:pt x="1" y="401"/>
                </a:cubicBezTo>
                <a:lnTo>
                  <a:pt x="1" y="501"/>
                </a:lnTo>
                <a:cubicBezTo>
                  <a:pt x="34" y="268"/>
                  <a:pt x="201" y="67"/>
                  <a:pt x="434" y="67"/>
                </a:cubicBezTo>
                <a:lnTo>
                  <a:pt x="4437" y="67"/>
                </a:lnTo>
                <a:cubicBezTo>
                  <a:pt x="4671" y="67"/>
                  <a:pt x="4838" y="268"/>
                  <a:pt x="4838" y="501"/>
                </a:cubicBezTo>
                <a:lnTo>
                  <a:pt x="4838" y="401"/>
                </a:lnTo>
                <a:cubicBezTo>
                  <a:pt x="4838" y="168"/>
                  <a:pt x="4671"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27"/>
          <p:cNvSpPr/>
          <p:nvPr/>
        </p:nvSpPr>
        <p:spPr>
          <a:xfrm>
            <a:off x="6804345" y="3671568"/>
            <a:ext cx="814315" cy="13136"/>
          </a:xfrm>
          <a:custGeom>
            <a:avLst/>
            <a:gdLst/>
            <a:ahLst/>
            <a:cxnLst/>
            <a:rect l="l" t="t" r="r" b="b"/>
            <a:pathLst>
              <a:path w="31057" h="501" extrusionOk="0">
                <a:moveTo>
                  <a:pt x="401" y="0"/>
                </a:moveTo>
                <a:cubicBezTo>
                  <a:pt x="168" y="0"/>
                  <a:pt x="1" y="167"/>
                  <a:pt x="1" y="401"/>
                </a:cubicBezTo>
                <a:lnTo>
                  <a:pt x="1" y="501"/>
                </a:lnTo>
                <a:cubicBezTo>
                  <a:pt x="1" y="267"/>
                  <a:pt x="168" y="67"/>
                  <a:pt x="401" y="67"/>
                </a:cubicBezTo>
                <a:lnTo>
                  <a:pt x="30623" y="67"/>
                </a:lnTo>
                <a:cubicBezTo>
                  <a:pt x="30856" y="67"/>
                  <a:pt x="31056" y="267"/>
                  <a:pt x="31056" y="501"/>
                </a:cubicBezTo>
                <a:lnTo>
                  <a:pt x="31056" y="401"/>
                </a:lnTo>
                <a:cubicBezTo>
                  <a:pt x="31056" y="167"/>
                  <a:pt x="30856" y="0"/>
                  <a:pt x="30623"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27"/>
          <p:cNvSpPr/>
          <p:nvPr/>
        </p:nvSpPr>
        <p:spPr>
          <a:xfrm>
            <a:off x="6632054" y="3515875"/>
            <a:ext cx="126852" cy="13162"/>
          </a:xfrm>
          <a:custGeom>
            <a:avLst/>
            <a:gdLst/>
            <a:ahLst/>
            <a:cxnLst/>
            <a:rect l="l" t="t" r="r" b="b"/>
            <a:pathLst>
              <a:path w="4838" h="502" extrusionOk="0">
                <a:moveTo>
                  <a:pt x="401" y="1"/>
                </a:moveTo>
                <a:cubicBezTo>
                  <a:pt x="201" y="1"/>
                  <a:pt x="0" y="168"/>
                  <a:pt x="0" y="401"/>
                </a:cubicBezTo>
                <a:lnTo>
                  <a:pt x="0" y="501"/>
                </a:lnTo>
                <a:cubicBezTo>
                  <a:pt x="0" y="268"/>
                  <a:pt x="201" y="67"/>
                  <a:pt x="401" y="67"/>
                </a:cubicBezTo>
                <a:lnTo>
                  <a:pt x="4404" y="67"/>
                </a:lnTo>
                <a:cubicBezTo>
                  <a:pt x="4637" y="67"/>
                  <a:pt x="4837" y="268"/>
                  <a:pt x="4837" y="501"/>
                </a:cubicBezTo>
                <a:lnTo>
                  <a:pt x="4837" y="401"/>
                </a:lnTo>
                <a:cubicBezTo>
                  <a:pt x="4837" y="168"/>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27"/>
          <p:cNvSpPr/>
          <p:nvPr/>
        </p:nvSpPr>
        <p:spPr>
          <a:xfrm>
            <a:off x="6459763" y="2967485"/>
            <a:ext cx="126826" cy="13162"/>
          </a:xfrm>
          <a:custGeom>
            <a:avLst/>
            <a:gdLst/>
            <a:ahLst/>
            <a:cxnLst/>
            <a:rect l="l" t="t" r="r" b="b"/>
            <a:pathLst>
              <a:path w="4837" h="502" extrusionOk="0">
                <a:moveTo>
                  <a:pt x="434" y="1"/>
                </a:moveTo>
                <a:cubicBezTo>
                  <a:pt x="200" y="1"/>
                  <a:pt x="0" y="201"/>
                  <a:pt x="0" y="434"/>
                </a:cubicBezTo>
                <a:lnTo>
                  <a:pt x="0" y="501"/>
                </a:lnTo>
                <a:cubicBezTo>
                  <a:pt x="0" y="268"/>
                  <a:pt x="200" y="101"/>
                  <a:pt x="434" y="101"/>
                </a:cubicBezTo>
                <a:lnTo>
                  <a:pt x="4437" y="101"/>
                </a:lnTo>
                <a:cubicBezTo>
                  <a:pt x="4670" y="101"/>
                  <a:pt x="4837" y="268"/>
                  <a:pt x="4837" y="501"/>
                </a:cubicBezTo>
                <a:lnTo>
                  <a:pt x="4837" y="434"/>
                </a:lnTo>
                <a:cubicBezTo>
                  <a:pt x="4837" y="201"/>
                  <a:pt x="4670"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27"/>
          <p:cNvSpPr/>
          <p:nvPr/>
        </p:nvSpPr>
        <p:spPr>
          <a:xfrm>
            <a:off x="6632054" y="3671568"/>
            <a:ext cx="126852" cy="13136"/>
          </a:xfrm>
          <a:custGeom>
            <a:avLst/>
            <a:gdLst/>
            <a:ahLst/>
            <a:cxnLst/>
            <a:rect l="l" t="t" r="r" b="b"/>
            <a:pathLst>
              <a:path w="4838" h="501" extrusionOk="0">
                <a:moveTo>
                  <a:pt x="401" y="0"/>
                </a:moveTo>
                <a:cubicBezTo>
                  <a:pt x="201" y="0"/>
                  <a:pt x="0" y="167"/>
                  <a:pt x="0" y="401"/>
                </a:cubicBezTo>
                <a:lnTo>
                  <a:pt x="0" y="501"/>
                </a:lnTo>
                <a:cubicBezTo>
                  <a:pt x="0" y="267"/>
                  <a:pt x="201" y="67"/>
                  <a:pt x="401" y="67"/>
                </a:cubicBezTo>
                <a:lnTo>
                  <a:pt x="4404" y="67"/>
                </a:lnTo>
                <a:cubicBezTo>
                  <a:pt x="4637" y="67"/>
                  <a:pt x="4837" y="267"/>
                  <a:pt x="4837" y="501"/>
                </a:cubicBezTo>
                <a:lnTo>
                  <a:pt x="4837" y="401"/>
                </a:lnTo>
                <a:cubicBezTo>
                  <a:pt x="4837" y="167"/>
                  <a:pt x="4637" y="0"/>
                  <a:pt x="4404"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27"/>
          <p:cNvSpPr/>
          <p:nvPr/>
        </p:nvSpPr>
        <p:spPr>
          <a:xfrm>
            <a:off x="6459763" y="3671568"/>
            <a:ext cx="126826" cy="13136"/>
          </a:xfrm>
          <a:custGeom>
            <a:avLst/>
            <a:gdLst/>
            <a:ahLst/>
            <a:cxnLst/>
            <a:rect l="l" t="t" r="r" b="b"/>
            <a:pathLst>
              <a:path w="4837" h="501" extrusionOk="0">
                <a:moveTo>
                  <a:pt x="434" y="0"/>
                </a:moveTo>
                <a:cubicBezTo>
                  <a:pt x="200" y="0"/>
                  <a:pt x="0" y="167"/>
                  <a:pt x="0" y="401"/>
                </a:cubicBezTo>
                <a:lnTo>
                  <a:pt x="0" y="501"/>
                </a:lnTo>
                <a:cubicBezTo>
                  <a:pt x="0" y="267"/>
                  <a:pt x="200" y="67"/>
                  <a:pt x="434" y="67"/>
                </a:cubicBezTo>
                <a:lnTo>
                  <a:pt x="4437" y="67"/>
                </a:lnTo>
                <a:cubicBezTo>
                  <a:pt x="4670" y="67"/>
                  <a:pt x="4837" y="267"/>
                  <a:pt x="4837" y="501"/>
                </a:cubicBezTo>
                <a:lnTo>
                  <a:pt x="4837" y="401"/>
                </a:lnTo>
                <a:cubicBezTo>
                  <a:pt x="4837" y="167"/>
                  <a:pt x="4670" y="0"/>
                  <a:pt x="4437"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27"/>
          <p:cNvSpPr/>
          <p:nvPr/>
        </p:nvSpPr>
        <p:spPr>
          <a:xfrm>
            <a:off x="6459763" y="3061064"/>
            <a:ext cx="126826" cy="13162"/>
          </a:xfrm>
          <a:custGeom>
            <a:avLst/>
            <a:gdLst/>
            <a:ahLst/>
            <a:cxnLst/>
            <a:rect l="l" t="t" r="r" b="b"/>
            <a:pathLst>
              <a:path w="4837" h="502" extrusionOk="0">
                <a:moveTo>
                  <a:pt x="434" y="1"/>
                </a:moveTo>
                <a:cubicBezTo>
                  <a:pt x="200" y="1"/>
                  <a:pt x="0" y="201"/>
                  <a:pt x="0" y="435"/>
                </a:cubicBezTo>
                <a:lnTo>
                  <a:pt x="0" y="501"/>
                </a:lnTo>
                <a:cubicBezTo>
                  <a:pt x="0" y="268"/>
                  <a:pt x="200" y="101"/>
                  <a:pt x="434" y="101"/>
                </a:cubicBezTo>
                <a:lnTo>
                  <a:pt x="4437" y="101"/>
                </a:lnTo>
                <a:cubicBezTo>
                  <a:pt x="4670" y="101"/>
                  <a:pt x="4837" y="268"/>
                  <a:pt x="4837" y="501"/>
                </a:cubicBezTo>
                <a:lnTo>
                  <a:pt x="4837" y="435"/>
                </a:lnTo>
                <a:cubicBezTo>
                  <a:pt x="4837" y="201"/>
                  <a:pt x="4670"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27"/>
          <p:cNvSpPr/>
          <p:nvPr/>
        </p:nvSpPr>
        <p:spPr>
          <a:xfrm>
            <a:off x="6459763" y="3515875"/>
            <a:ext cx="126826" cy="13162"/>
          </a:xfrm>
          <a:custGeom>
            <a:avLst/>
            <a:gdLst/>
            <a:ahLst/>
            <a:cxnLst/>
            <a:rect l="l" t="t" r="r" b="b"/>
            <a:pathLst>
              <a:path w="4837" h="502" extrusionOk="0">
                <a:moveTo>
                  <a:pt x="434" y="1"/>
                </a:moveTo>
                <a:cubicBezTo>
                  <a:pt x="200" y="1"/>
                  <a:pt x="0" y="168"/>
                  <a:pt x="0" y="401"/>
                </a:cubicBezTo>
                <a:lnTo>
                  <a:pt x="0" y="501"/>
                </a:lnTo>
                <a:cubicBezTo>
                  <a:pt x="0" y="268"/>
                  <a:pt x="200" y="67"/>
                  <a:pt x="434" y="67"/>
                </a:cubicBezTo>
                <a:lnTo>
                  <a:pt x="4437" y="67"/>
                </a:lnTo>
                <a:cubicBezTo>
                  <a:pt x="4670" y="67"/>
                  <a:pt x="4837" y="268"/>
                  <a:pt x="4837" y="501"/>
                </a:cubicBezTo>
                <a:lnTo>
                  <a:pt x="4837" y="401"/>
                </a:lnTo>
                <a:cubicBezTo>
                  <a:pt x="4837" y="168"/>
                  <a:pt x="4670"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27"/>
          <p:cNvSpPr/>
          <p:nvPr/>
        </p:nvSpPr>
        <p:spPr>
          <a:xfrm>
            <a:off x="6459763" y="3204513"/>
            <a:ext cx="126826" cy="13136"/>
          </a:xfrm>
          <a:custGeom>
            <a:avLst/>
            <a:gdLst/>
            <a:ahLst/>
            <a:cxnLst/>
            <a:rect l="l" t="t" r="r" b="b"/>
            <a:pathLst>
              <a:path w="4837" h="501" extrusionOk="0">
                <a:moveTo>
                  <a:pt x="434" y="1"/>
                </a:moveTo>
                <a:cubicBezTo>
                  <a:pt x="200" y="1"/>
                  <a:pt x="0" y="167"/>
                  <a:pt x="0" y="401"/>
                </a:cubicBezTo>
                <a:lnTo>
                  <a:pt x="0" y="501"/>
                </a:lnTo>
                <a:cubicBezTo>
                  <a:pt x="0" y="267"/>
                  <a:pt x="200" y="67"/>
                  <a:pt x="434" y="67"/>
                </a:cubicBezTo>
                <a:lnTo>
                  <a:pt x="4437" y="67"/>
                </a:lnTo>
                <a:cubicBezTo>
                  <a:pt x="4670" y="67"/>
                  <a:pt x="4837" y="267"/>
                  <a:pt x="4837" y="501"/>
                </a:cubicBezTo>
                <a:lnTo>
                  <a:pt x="4837" y="401"/>
                </a:lnTo>
                <a:cubicBezTo>
                  <a:pt x="4837" y="167"/>
                  <a:pt x="4670"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27"/>
          <p:cNvSpPr/>
          <p:nvPr/>
        </p:nvSpPr>
        <p:spPr>
          <a:xfrm>
            <a:off x="6459763" y="3360207"/>
            <a:ext cx="126826" cy="13136"/>
          </a:xfrm>
          <a:custGeom>
            <a:avLst/>
            <a:gdLst/>
            <a:ahLst/>
            <a:cxnLst/>
            <a:rect l="l" t="t" r="r" b="b"/>
            <a:pathLst>
              <a:path w="4837" h="501" extrusionOk="0">
                <a:moveTo>
                  <a:pt x="434" y="0"/>
                </a:moveTo>
                <a:cubicBezTo>
                  <a:pt x="200" y="0"/>
                  <a:pt x="0" y="167"/>
                  <a:pt x="0" y="400"/>
                </a:cubicBezTo>
                <a:lnTo>
                  <a:pt x="0" y="500"/>
                </a:lnTo>
                <a:cubicBezTo>
                  <a:pt x="0" y="267"/>
                  <a:pt x="200" y="67"/>
                  <a:pt x="434" y="67"/>
                </a:cubicBezTo>
                <a:lnTo>
                  <a:pt x="4437" y="67"/>
                </a:lnTo>
                <a:cubicBezTo>
                  <a:pt x="4670" y="67"/>
                  <a:pt x="4837" y="267"/>
                  <a:pt x="4837" y="500"/>
                </a:cubicBezTo>
                <a:lnTo>
                  <a:pt x="4837" y="400"/>
                </a:lnTo>
                <a:cubicBezTo>
                  <a:pt x="4837" y="167"/>
                  <a:pt x="4670" y="0"/>
                  <a:pt x="4437"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27"/>
          <p:cNvSpPr/>
          <p:nvPr/>
        </p:nvSpPr>
        <p:spPr>
          <a:xfrm>
            <a:off x="6632054" y="2967485"/>
            <a:ext cx="126852" cy="13162"/>
          </a:xfrm>
          <a:custGeom>
            <a:avLst/>
            <a:gdLst/>
            <a:ahLst/>
            <a:cxnLst/>
            <a:rect l="l" t="t" r="r" b="b"/>
            <a:pathLst>
              <a:path w="4838" h="502" extrusionOk="0">
                <a:moveTo>
                  <a:pt x="401" y="1"/>
                </a:moveTo>
                <a:cubicBezTo>
                  <a:pt x="201" y="1"/>
                  <a:pt x="0" y="201"/>
                  <a:pt x="0" y="434"/>
                </a:cubicBezTo>
                <a:lnTo>
                  <a:pt x="0" y="501"/>
                </a:lnTo>
                <a:cubicBezTo>
                  <a:pt x="0" y="268"/>
                  <a:pt x="201" y="101"/>
                  <a:pt x="401" y="101"/>
                </a:cubicBezTo>
                <a:lnTo>
                  <a:pt x="4404" y="101"/>
                </a:lnTo>
                <a:cubicBezTo>
                  <a:pt x="4637" y="101"/>
                  <a:pt x="4837" y="268"/>
                  <a:pt x="4837" y="501"/>
                </a:cubicBezTo>
                <a:lnTo>
                  <a:pt x="4837" y="434"/>
                </a:lnTo>
                <a:cubicBezTo>
                  <a:pt x="4837" y="201"/>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27"/>
          <p:cNvSpPr/>
          <p:nvPr/>
        </p:nvSpPr>
        <p:spPr>
          <a:xfrm>
            <a:off x="6632054" y="3204513"/>
            <a:ext cx="126852" cy="13136"/>
          </a:xfrm>
          <a:custGeom>
            <a:avLst/>
            <a:gdLst/>
            <a:ahLst/>
            <a:cxnLst/>
            <a:rect l="l" t="t" r="r" b="b"/>
            <a:pathLst>
              <a:path w="4838" h="501" extrusionOk="0">
                <a:moveTo>
                  <a:pt x="401" y="1"/>
                </a:moveTo>
                <a:cubicBezTo>
                  <a:pt x="201" y="1"/>
                  <a:pt x="0" y="167"/>
                  <a:pt x="0" y="401"/>
                </a:cubicBezTo>
                <a:lnTo>
                  <a:pt x="0" y="501"/>
                </a:lnTo>
                <a:cubicBezTo>
                  <a:pt x="0" y="267"/>
                  <a:pt x="201" y="67"/>
                  <a:pt x="401" y="67"/>
                </a:cubicBezTo>
                <a:lnTo>
                  <a:pt x="4404" y="67"/>
                </a:lnTo>
                <a:cubicBezTo>
                  <a:pt x="4637" y="67"/>
                  <a:pt x="4837" y="267"/>
                  <a:pt x="4837" y="501"/>
                </a:cubicBezTo>
                <a:lnTo>
                  <a:pt x="4837" y="401"/>
                </a:lnTo>
                <a:cubicBezTo>
                  <a:pt x="4837" y="167"/>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27"/>
          <p:cNvSpPr/>
          <p:nvPr/>
        </p:nvSpPr>
        <p:spPr>
          <a:xfrm>
            <a:off x="6632054" y="3061064"/>
            <a:ext cx="126852" cy="13162"/>
          </a:xfrm>
          <a:custGeom>
            <a:avLst/>
            <a:gdLst/>
            <a:ahLst/>
            <a:cxnLst/>
            <a:rect l="l" t="t" r="r" b="b"/>
            <a:pathLst>
              <a:path w="4838" h="502" extrusionOk="0">
                <a:moveTo>
                  <a:pt x="401" y="1"/>
                </a:moveTo>
                <a:cubicBezTo>
                  <a:pt x="201" y="1"/>
                  <a:pt x="0" y="201"/>
                  <a:pt x="0" y="435"/>
                </a:cubicBezTo>
                <a:lnTo>
                  <a:pt x="0" y="501"/>
                </a:lnTo>
                <a:cubicBezTo>
                  <a:pt x="0" y="268"/>
                  <a:pt x="201" y="101"/>
                  <a:pt x="401" y="101"/>
                </a:cubicBezTo>
                <a:lnTo>
                  <a:pt x="4404" y="101"/>
                </a:lnTo>
                <a:cubicBezTo>
                  <a:pt x="4637" y="101"/>
                  <a:pt x="4837" y="268"/>
                  <a:pt x="4837" y="501"/>
                </a:cubicBezTo>
                <a:lnTo>
                  <a:pt x="4837" y="435"/>
                </a:lnTo>
                <a:cubicBezTo>
                  <a:pt x="4837" y="201"/>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27"/>
          <p:cNvSpPr/>
          <p:nvPr/>
        </p:nvSpPr>
        <p:spPr>
          <a:xfrm>
            <a:off x="6632054" y="3360207"/>
            <a:ext cx="126852" cy="13136"/>
          </a:xfrm>
          <a:custGeom>
            <a:avLst/>
            <a:gdLst/>
            <a:ahLst/>
            <a:cxnLst/>
            <a:rect l="l" t="t" r="r" b="b"/>
            <a:pathLst>
              <a:path w="4838" h="501" extrusionOk="0">
                <a:moveTo>
                  <a:pt x="401" y="0"/>
                </a:moveTo>
                <a:cubicBezTo>
                  <a:pt x="201" y="0"/>
                  <a:pt x="0" y="167"/>
                  <a:pt x="0" y="400"/>
                </a:cubicBezTo>
                <a:lnTo>
                  <a:pt x="0" y="500"/>
                </a:lnTo>
                <a:cubicBezTo>
                  <a:pt x="0" y="267"/>
                  <a:pt x="201" y="67"/>
                  <a:pt x="401" y="67"/>
                </a:cubicBezTo>
                <a:lnTo>
                  <a:pt x="4404" y="67"/>
                </a:lnTo>
                <a:cubicBezTo>
                  <a:pt x="4637" y="67"/>
                  <a:pt x="4837" y="267"/>
                  <a:pt x="4837" y="500"/>
                </a:cubicBezTo>
                <a:lnTo>
                  <a:pt x="4837" y="400"/>
                </a:lnTo>
                <a:cubicBezTo>
                  <a:pt x="4837" y="167"/>
                  <a:pt x="4637" y="0"/>
                  <a:pt x="4404"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27"/>
          <p:cNvSpPr/>
          <p:nvPr/>
        </p:nvSpPr>
        <p:spPr>
          <a:xfrm>
            <a:off x="6792100" y="3891973"/>
            <a:ext cx="649889" cy="380478"/>
          </a:xfrm>
          <a:custGeom>
            <a:avLst/>
            <a:gdLst/>
            <a:ahLst/>
            <a:cxnLst/>
            <a:rect l="l" t="t" r="r" b="b"/>
            <a:pathLst>
              <a:path w="24786" h="14511" extrusionOk="0">
                <a:moveTo>
                  <a:pt x="2002" y="0"/>
                </a:moveTo>
                <a:cubicBezTo>
                  <a:pt x="901" y="0"/>
                  <a:pt x="1" y="901"/>
                  <a:pt x="1" y="2002"/>
                </a:cubicBezTo>
                <a:lnTo>
                  <a:pt x="1" y="12509"/>
                </a:lnTo>
                <a:cubicBezTo>
                  <a:pt x="1" y="13610"/>
                  <a:pt x="901" y="14511"/>
                  <a:pt x="2002" y="14511"/>
                </a:cubicBezTo>
                <a:lnTo>
                  <a:pt x="22784" y="14511"/>
                </a:lnTo>
                <a:cubicBezTo>
                  <a:pt x="23884" y="14511"/>
                  <a:pt x="24785" y="13610"/>
                  <a:pt x="24785" y="12509"/>
                </a:cubicBezTo>
                <a:lnTo>
                  <a:pt x="24785" y="2002"/>
                </a:lnTo>
                <a:cubicBezTo>
                  <a:pt x="24785" y="901"/>
                  <a:pt x="23884" y="0"/>
                  <a:pt x="22784" y="0"/>
                </a:cubicBezTo>
                <a:close/>
              </a:path>
            </a:pathLst>
          </a:custGeom>
          <a:solidFill>
            <a:srgbClr val="C1B7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27"/>
          <p:cNvSpPr/>
          <p:nvPr/>
        </p:nvSpPr>
        <p:spPr>
          <a:xfrm>
            <a:off x="6116020" y="2967485"/>
            <a:ext cx="2017786" cy="822181"/>
          </a:xfrm>
          <a:custGeom>
            <a:avLst/>
            <a:gdLst/>
            <a:ahLst/>
            <a:cxnLst/>
            <a:rect l="l" t="t" r="r" b="b"/>
            <a:pathLst>
              <a:path w="76956" h="31357" extrusionOk="0">
                <a:moveTo>
                  <a:pt x="434" y="1"/>
                </a:moveTo>
                <a:cubicBezTo>
                  <a:pt x="201" y="1"/>
                  <a:pt x="1" y="201"/>
                  <a:pt x="1" y="434"/>
                </a:cubicBezTo>
                <a:lnTo>
                  <a:pt x="1" y="2369"/>
                </a:lnTo>
                <a:cubicBezTo>
                  <a:pt x="1" y="2603"/>
                  <a:pt x="201" y="2769"/>
                  <a:pt x="434" y="2769"/>
                </a:cubicBezTo>
                <a:lnTo>
                  <a:pt x="4437" y="2769"/>
                </a:lnTo>
                <a:cubicBezTo>
                  <a:pt x="4671" y="2769"/>
                  <a:pt x="4837" y="2603"/>
                  <a:pt x="4837" y="2369"/>
                </a:cubicBezTo>
                <a:lnTo>
                  <a:pt x="4837" y="434"/>
                </a:lnTo>
                <a:cubicBezTo>
                  <a:pt x="4837" y="201"/>
                  <a:pt x="4671" y="1"/>
                  <a:pt x="4437" y="1"/>
                </a:cubicBezTo>
                <a:close/>
                <a:moveTo>
                  <a:pt x="6972" y="1"/>
                </a:moveTo>
                <a:cubicBezTo>
                  <a:pt x="6739" y="1"/>
                  <a:pt x="6572" y="201"/>
                  <a:pt x="6572" y="434"/>
                </a:cubicBezTo>
                <a:lnTo>
                  <a:pt x="6572" y="2369"/>
                </a:lnTo>
                <a:cubicBezTo>
                  <a:pt x="6572" y="2603"/>
                  <a:pt x="6739" y="2769"/>
                  <a:pt x="6972" y="2769"/>
                </a:cubicBezTo>
                <a:lnTo>
                  <a:pt x="10975" y="2769"/>
                </a:lnTo>
                <a:cubicBezTo>
                  <a:pt x="11209" y="2769"/>
                  <a:pt x="11409" y="2603"/>
                  <a:pt x="11409" y="2369"/>
                </a:cubicBezTo>
                <a:lnTo>
                  <a:pt x="11409" y="434"/>
                </a:lnTo>
                <a:cubicBezTo>
                  <a:pt x="11409" y="201"/>
                  <a:pt x="11209" y="1"/>
                  <a:pt x="10975" y="1"/>
                </a:cubicBezTo>
                <a:close/>
                <a:moveTo>
                  <a:pt x="13544" y="1"/>
                </a:moveTo>
                <a:cubicBezTo>
                  <a:pt x="13310" y="1"/>
                  <a:pt x="13110" y="201"/>
                  <a:pt x="13110" y="434"/>
                </a:cubicBezTo>
                <a:lnTo>
                  <a:pt x="13110" y="2369"/>
                </a:lnTo>
                <a:cubicBezTo>
                  <a:pt x="13110" y="2603"/>
                  <a:pt x="13310" y="2769"/>
                  <a:pt x="13544" y="2769"/>
                </a:cubicBezTo>
                <a:lnTo>
                  <a:pt x="17547" y="2769"/>
                </a:lnTo>
                <a:cubicBezTo>
                  <a:pt x="17780" y="2769"/>
                  <a:pt x="17947" y="2603"/>
                  <a:pt x="17947" y="2369"/>
                </a:cubicBezTo>
                <a:lnTo>
                  <a:pt x="17947" y="434"/>
                </a:lnTo>
                <a:cubicBezTo>
                  <a:pt x="17947" y="201"/>
                  <a:pt x="17780" y="1"/>
                  <a:pt x="17547" y="1"/>
                </a:cubicBezTo>
                <a:close/>
                <a:moveTo>
                  <a:pt x="20082" y="1"/>
                </a:moveTo>
                <a:cubicBezTo>
                  <a:pt x="19882" y="1"/>
                  <a:pt x="19681" y="201"/>
                  <a:pt x="19681" y="434"/>
                </a:cubicBezTo>
                <a:lnTo>
                  <a:pt x="19681" y="2369"/>
                </a:lnTo>
                <a:cubicBezTo>
                  <a:pt x="19681" y="2603"/>
                  <a:pt x="19882" y="2769"/>
                  <a:pt x="20082" y="2769"/>
                </a:cubicBezTo>
                <a:lnTo>
                  <a:pt x="24085" y="2769"/>
                </a:lnTo>
                <a:cubicBezTo>
                  <a:pt x="24318" y="2769"/>
                  <a:pt x="24518" y="2603"/>
                  <a:pt x="24518" y="2369"/>
                </a:cubicBezTo>
                <a:lnTo>
                  <a:pt x="24518" y="434"/>
                </a:lnTo>
                <a:cubicBezTo>
                  <a:pt x="24518" y="201"/>
                  <a:pt x="24318" y="1"/>
                  <a:pt x="24085" y="1"/>
                </a:cubicBezTo>
                <a:close/>
                <a:moveTo>
                  <a:pt x="26653" y="1"/>
                </a:moveTo>
                <a:cubicBezTo>
                  <a:pt x="26420" y="1"/>
                  <a:pt x="26253" y="201"/>
                  <a:pt x="26253" y="434"/>
                </a:cubicBezTo>
                <a:lnTo>
                  <a:pt x="26253" y="2369"/>
                </a:lnTo>
                <a:cubicBezTo>
                  <a:pt x="26253" y="2603"/>
                  <a:pt x="26420" y="2769"/>
                  <a:pt x="26653" y="2769"/>
                </a:cubicBezTo>
                <a:lnTo>
                  <a:pt x="30656" y="2769"/>
                </a:lnTo>
                <a:cubicBezTo>
                  <a:pt x="30889" y="2769"/>
                  <a:pt x="31056" y="2603"/>
                  <a:pt x="31056" y="2369"/>
                </a:cubicBezTo>
                <a:lnTo>
                  <a:pt x="31056" y="434"/>
                </a:lnTo>
                <a:cubicBezTo>
                  <a:pt x="31056" y="201"/>
                  <a:pt x="30889" y="1"/>
                  <a:pt x="30656" y="1"/>
                </a:cubicBezTo>
                <a:close/>
                <a:moveTo>
                  <a:pt x="33224" y="1"/>
                </a:moveTo>
                <a:cubicBezTo>
                  <a:pt x="32991" y="1"/>
                  <a:pt x="32791" y="201"/>
                  <a:pt x="32791" y="434"/>
                </a:cubicBezTo>
                <a:lnTo>
                  <a:pt x="32791" y="2369"/>
                </a:lnTo>
                <a:cubicBezTo>
                  <a:pt x="32791" y="2603"/>
                  <a:pt x="32991" y="2769"/>
                  <a:pt x="33224" y="2769"/>
                </a:cubicBezTo>
                <a:lnTo>
                  <a:pt x="37194" y="2769"/>
                </a:lnTo>
                <a:cubicBezTo>
                  <a:pt x="37427" y="2769"/>
                  <a:pt x="37628" y="2603"/>
                  <a:pt x="37628" y="2369"/>
                </a:cubicBezTo>
                <a:lnTo>
                  <a:pt x="37628" y="434"/>
                </a:lnTo>
                <a:cubicBezTo>
                  <a:pt x="37628" y="201"/>
                  <a:pt x="37427" y="1"/>
                  <a:pt x="37194" y="1"/>
                </a:cubicBezTo>
                <a:close/>
                <a:moveTo>
                  <a:pt x="39762" y="1"/>
                </a:moveTo>
                <a:cubicBezTo>
                  <a:pt x="39529" y="1"/>
                  <a:pt x="39329" y="201"/>
                  <a:pt x="39329" y="434"/>
                </a:cubicBezTo>
                <a:lnTo>
                  <a:pt x="39329" y="2369"/>
                </a:lnTo>
                <a:cubicBezTo>
                  <a:pt x="39362" y="2603"/>
                  <a:pt x="39529" y="2769"/>
                  <a:pt x="39762" y="2769"/>
                </a:cubicBezTo>
                <a:lnTo>
                  <a:pt x="43765" y="2769"/>
                </a:lnTo>
                <a:cubicBezTo>
                  <a:pt x="43999" y="2769"/>
                  <a:pt x="44166" y="2603"/>
                  <a:pt x="44166" y="2369"/>
                </a:cubicBezTo>
                <a:lnTo>
                  <a:pt x="44166" y="434"/>
                </a:lnTo>
                <a:cubicBezTo>
                  <a:pt x="44166" y="201"/>
                  <a:pt x="43999" y="1"/>
                  <a:pt x="43765" y="1"/>
                </a:cubicBezTo>
                <a:close/>
                <a:moveTo>
                  <a:pt x="46334" y="1"/>
                </a:moveTo>
                <a:cubicBezTo>
                  <a:pt x="46100" y="1"/>
                  <a:pt x="45900" y="201"/>
                  <a:pt x="45900" y="434"/>
                </a:cubicBezTo>
                <a:lnTo>
                  <a:pt x="45900" y="2369"/>
                </a:lnTo>
                <a:cubicBezTo>
                  <a:pt x="45900" y="2603"/>
                  <a:pt x="46100" y="2769"/>
                  <a:pt x="46334" y="2769"/>
                </a:cubicBezTo>
                <a:lnTo>
                  <a:pt x="50337" y="2769"/>
                </a:lnTo>
                <a:cubicBezTo>
                  <a:pt x="50537" y="2769"/>
                  <a:pt x="50737" y="2603"/>
                  <a:pt x="50737" y="2369"/>
                </a:cubicBezTo>
                <a:lnTo>
                  <a:pt x="50737" y="434"/>
                </a:lnTo>
                <a:cubicBezTo>
                  <a:pt x="50737" y="201"/>
                  <a:pt x="50537" y="1"/>
                  <a:pt x="50337" y="1"/>
                </a:cubicBezTo>
                <a:close/>
                <a:moveTo>
                  <a:pt x="52872" y="1"/>
                </a:moveTo>
                <a:cubicBezTo>
                  <a:pt x="52638" y="1"/>
                  <a:pt x="52471" y="201"/>
                  <a:pt x="52471" y="434"/>
                </a:cubicBezTo>
                <a:lnTo>
                  <a:pt x="52471" y="2369"/>
                </a:lnTo>
                <a:cubicBezTo>
                  <a:pt x="52471" y="2603"/>
                  <a:pt x="52638" y="2769"/>
                  <a:pt x="52872" y="2769"/>
                </a:cubicBezTo>
                <a:lnTo>
                  <a:pt x="56875" y="2769"/>
                </a:lnTo>
                <a:cubicBezTo>
                  <a:pt x="57108" y="2769"/>
                  <a:pt x="57308" y="2603"/>
                  <a:pt x="57308" y="2369"/>
                </a:cubicBezTo>
                <a:lnTo>
                  <a:pt x="57308" y="434"/>
                </a:lnTo>
                <a:cubicBezTo>
                  <a:pt x="57308" y="201"/>
                  <a:pt x="57108" y="1"/>
                  <a:pt x="56875" y="1"/>
                </a:cubicBezTo>
                <a:close/>
                <a:moveTo>
                  <a:pt x="59443" y="1"/>
                </a:moveTo>
                <a:cubicBezTo>
                  <a:pt x="59210" y="1"/>
                  <a:pt x="59009" y="201"/>
                  <a:pt x="59009" y="434"/>
                </a:cubicBezTo>
                <a:lnTo>
                  <a:pt x="59009" y="2369"/>
                </a:lnTo>
                <a:cubicBezTo>
                  <a:pt x="59009" y="2603"/>
                  <a:pt x="59210" y="2769"/>
                  <a:pt x="59443" y="2769"/>
                </a:cubicBezTo>
                <a:lnTo>
                  <a:pt x="63446" y="2769"/>
                </a:lnTo>
                <a:cubicBezTo>
                  <a:pt x="63646" y="2769"/>
                  <a:pt x="63846" y="2603"/>
                  <a:pt x="63846" y="2369"/>
                </a:cubicBezTo>
                <a:lnTo>
                  <a:pt x="63846" y="434"/>
                </a:lnTo>
                <a:cubicBezTo>
                  <a:pt x="63846" y="201"/>
                  <a:pt x="63646" y="1"/>
                  <a:pt x="63446" y="1"/>
                </a:cubicBezTo>
                <a:close/>
                <a:moveTo>
                  <a:pt x="65981" y="1"/>
                </a:moveTo>
                <a:cubicBezTo>
                  <a:pt x="65748" y="1"/>
                  <a:pt x="65581" y="201"/>
                  <a:pt x="65581" y="434"/>
                </a:cubicBezTo>
                <a:lnTo>
                  <a:pt x="65581" y="2369"/>
                </a:lnTo>
                <a:cubicBezTo>
                  <a:pt x="65581" y="2603"/>
                  <a:pt x="65748" y="2769"/>
                  <a:pt x="65981" y="2769"/>
                </a:cubicBezTo>
                <a:lnTo>
                  <a:pt x="69984" y="2769"/>
                </a:lnTo>
                <a:cubicBezTo>
                  <a:pt x="70217" y="2769"/>
                  <a:pt x="70418" y="2603"/>
                  <a:pt x="70418" y="2369"/>
                </a:cubicBezTo>
                <a:lnTo>
                  <a:pt x="70418" y="434"/>
                </a:lnTo>
                <a:cubicBezTo>
                  <a:pt x="70418" y="201"/>
                  <a:pt x="70217" y="1"/>
                  <a:pt x="69984" y="1"/>
                </a:cubicBezTo>
                <a:close/>
                <a:moveTo>
                  <a:pt x="72552" y="1"/>
                </a:moveTo>
                <a:cubicBezTo>
                  <a:pt x="72319" y="1"/>
                  <a:pt x="72119" y="201"/>
                  <a:pt x="72119" y="434"/>
                </a:cubicBezTo>
                <a:lnTo>
                  <a:pt x="72119" y="2369"/>
                </a:lnTo>
                <a:cubicBezTo>
                  <a:pt x="72119" y="2603"/>
                  <a:pt x="72319" y="2769"/>
                  <a:pt x="72552" y="2769"/>
                </a:cubicBezTo>
                <a:lnTo>
                  <a:pt x="76555" y="2769"/>
                </a:lnTo>
                <a:cubicBezTo>
                  <a:pt x="76789" y="2769"/>
                  <a:pt x="76956" y="2603"/>
                  <a:pt x="76956" y="2369"/>
                </a:cubicBezTo>
                <a:lnTo>
                  <a:pt x="76956" y="434"/>
                </a:lnTo>
                <a:cubicBezTo>
                  <a:pt x="76956" y="201"/>
                  <a:pt x="76789" y="1"/>
                  <a:pt x="76555" y="1"/>
                </a:cubicBezTo>
                <a:close/>
                <a:moveTo>
                  <a:pt x="434" y="3570"/>
                </a:moveTo>
                <a:cubicBezTo>
                  <a:pt x="201" y="3570"/>
                  <a:pt x="1" y="3770"/>
                  <a:pt x="1" y="4004"/>
                </a:cubicBezTo>
                <a:lnTo>
                  <a:pt x="1" y="7673"/>
                </a:lnTo>
                <a:cubicBezTo>
                  <a:pt x="1" y="7906"/>
                  <a:pt x="201" y="8073"/>
                  <a:pt x="434" y="8073"/>
                </a:cubicBezTo>
                <a:lnTo>
                  <a:pt x="4437" y="8073"/>
                </a:lnTo>
                <a:cubicBezTo>
                  <a:pt x="4671" y="8073"/>
                  <a:pt x="4837" y="7906"/>
                  <a:pt x="4837" y="7673"/>
                </a:cubicBezTo>
                <a:lnTo>
                  <a:pt x="4837" y="4004"/>
                </a:lnTo>
                <a:cubicBezTo>
                  <a:pt x="4837" y="3770"/>
                  <a:pt x="4671" y="3570"/>
                  <a:pt x="4437" y="3570"/>
                </a:cubicBezTo>
                <a:close/>
                <a:moveTo>
                  <a:pt x="6972" y="3570"/>
                </a:moveTo>
                <a:cubicBezTo>
                  <a:pt x="6739" y="3570"/>
                  <a:pt x="6572" y="3770"/>
                  <a:pt x="6572" y="4004"/>
                </a:cubicBezTo>
                <a:lnTo>
                  <a:pt x="6572" y="7673"/>
                </a:lnTo>
                <a:cubicBezTo>
                  <a:pt x="6572" y="7906"/>
                  <a:pt x="6739" y="8073"/>
                  <a:pt x="6972" y="8073"/>
                </a:cubicBezTo>
                <a:lnTo>
                  <a:pt x="10975" y="8073"/>
                </a:lnTo>
                <a:cubicBezTo>
                  <a:pt x="11209" y="8073"/>
                  <a:pt x="11409" y="7906"/>
                  <a:pt x="11409" y="7673"/>
                </a:cubicBezTo>
                <a:lnTo>
                  <a:pt x="11409" y="4004"/>
                </a:lnTo>
                <a:cubicBezTo>
                  <a:pt x="11409" y="3770"/>
                  <a:pt x="11209" y="3570"/>
                  <a:pt x="10975" y="3570"/>
                </a:cubicBezTo>
                <a:close/>
                <a:moveTo>
                  <a:pt x="13544" y="3570"/>
                </a:moveTo>
                <a:cubicBezTo>
                  <a:pt x="13310" y="3570"/>
                  <a:pt x="13110" y="3770"/>
                  <a:pt x="13110" y="4004"/>
                </a:cubicBezTo>
                <a:lnTo>
                  <a:pt x="13110" y="7673"/>
                </a:lnTo>
                <a:cubicBezTo>
                  <a:pt x="13110" y="7906"/>
                  <a:pt x="13310" y="8073"/>
                  <a:pt x="13544" y="8073"/>
                </a:cubicBezTo>
                <a:lnTo>
                  <a:pt x="17547" y="8073"/>
                </a:lnTo>
                <a:cubicBezTo>
                  <a:pt x="17780" y="8073"/>
                  <a:pt x="17947" y="7906"/>
                  <a:pt x="17947" y="7673"/>
                </a:cubicBezTo>
                <a:lnTo>
                  <a:pt x="17947" y="4004"/>
                </a:lnTo>
                <a:cubicBezTo>
                  <a:pt x="17947" y="3770"/>
                  <a:pt x="17780" y="3570"/>
                  <a:pt x="17547" y="3570"/>
                </a:cubicBezTo>
                <a:close/>
                <a:moveTo>
                  <a:pt x="20082" y="3570"/>
                </a:moveTo>
                <a:cubicBezTo>
                  <a:pt x="19882" y="3570"/>
                  <a:pt x="19681" y="3770"/>
                  <a:pt x="19681" y="4004"/>
                </a:cubicBezTo>
                <a:lnTo>
                  <a:pt x="19681" y="7673"/>
                </a:lnTo>
                <a:cubicBezTo>
                  <a:pt x="19681" y="7906"/>
                  <a:pt x="19882" y="8073"/>
                  <a:pt x="20082" y="8073"/>
                </a:cubicBezTo>
                <a:lnTo>
                  <a:pt x="24085" y="8073"/>
                </a:lnTo>
                <a:cubicBezTo>
                  <a:pt x="24318" y="8073"/>
                  <a:pt x="24518" y="7906"/>
                  <a:pt x="24518" y="7673"/>
                </a:cubicBezTo>
                <a:lnTo>
                  <a:pt x="24518" y="4004"/>
                </a:lnTo>
                <a:cubicBezTo>
                  <a:pt x="24518" y="3770"/>
                  <a:pt x="24318" y="3570"/>
                  <a:pt x="24085" y="3570"/>
                </a:cubicBezTo>
                <a:close/>
                <a:moveTo>
                  <a:pt x="26653" y="3570"/>
                </a:moveTo>
                <a:cubicBezTo>
                  <a:pt x="26420" y="3570"/>
                  <a:pt x="26253" y="3770"/>
                  <a:pt x="26253" y="4004"/>
                </a:cubicBezTo>
                <a:lnTo>
                  <a:pt x="26253" y="7673"/>
                </a:lnTo>
                <a:cubicBezTo>
                  <a:pt x="26253" y="7906"/>
                  <a:pt x="26420" y="8073"/>
                  <a:pt x="26653" y="8073"/>
                </a:cubicBezTo>
                <a:lnTo>
                  <a:pt x="30656" y="8073"/>
                </a:lnTo>
                <a:cubicBezTo>
                  <a:pt x="30889" y="8073"/>
                  <a:pt x="31056" y="7906"/>
                  <a:pt x="31056" y="7673"/>
                </a:cubicBezTo>
                <a:lnTo>
                  <a:pt x="31056" y="4004"/>
                </a:lnTo>
                <a:cubicBezTo>
                  <a:pt x="31056" y="3770"/>
                  <a:pt x="30889" y="3570"/>
                  <a:pt x="30656" y="3570"/>
                </a:cubicBezTo>
                <a:close/>
                <a:moveTo>
                  <a:pt x="33224" y="3570"/>
                </a:moveTo>
                <a:cubicBezTo>
                  <a:pt x="32991" y="3570"/>
                  <a:pt x="32791" y="3770"/>
                  <a:pt x="32791" y="4004"/>
                </a:cubicBezTo>
                <a:lnTo>
                  <a:pt x="32791" y="7673"/>
                </a:lnTo>
                <a:cubicBezTo>
                  <a:pt x="32791" y="7906"/>
                  <a:pt x="32991" y="8073"/>
                  <a:pt x="33224" y="8073"/>
                </a:cubicBezTo>
                <a:lnTo>
                  <a:pt x="37194" y="8073"/>
                </a:lnTo>
                <a:cubicBezTo>
                  <a:pt x="37427" y="8073"/>
                  <a:pt x="37628" y="7906"/>
                  <a:pt x="37628" y="7673"/>
                </a:cubicBezTo>
                <a:lnTo>
                  <a:pt x="37628" y="4004"/>
                </a:lnTo>
                <a:cubicBezTo>
                  <a:pt x="37628" y="3770"/>
                  <a:pt x="37427" y="3570"/>
                  <a:pt x="37194" y="3570"/>
                </a:cubicBezTo>
                <a:close/>
                <a:moveTo>
                  <a:pt x="39762" y="3570"/>
                </a:moveTo>
                <a:cubicBezTo>
                  <a:pt x="39529" y="3570"/>
                  <a:pt x="39329" y="3770"/>
                  <a:pt x="39329" y="4004"/>
                </a:cubicBezTo>
                <a:lnTo>
                  <a:pt x="39329" y="7673"/>
                </a:lnTo>
                <a:cubicBezTo>
                  <a:pt x="39362" y="7906"/>
                  <a:pt x="39529" y="8073"/>
                  <a:pt x="39762" y="8073"/>
                </a:cubicBezTo>
                <a:lnTo>
                  <a:pt x="43765" y="8073"/>
                </a:lnTo>
                <a:cubicBezTo>
                  <a:pt x="43999" y="8073"/>
                  <a:pt x="44166" y="7906"/>
                  <a:pt x="44166" y="7673"/>
                </a:cubicBezTo>
                <a:lnTo>
                  <a:pt x="44166" y="4004"/>
                </a:lnTo>
                <a:cubicBezTo>
                  <a:pt x="44166" y="3770"/>
                  <a:pt x="43999" y="3570"/>
                  <a:pt x="43765" y="3570"/>
                </a:cubicBezTo>
                <a:close/>
                <a:moveTo>
                  <a:pt x="46334" y="3570"/>
                </a:moveTo>
                <a:cubicBezTo>
                  <a:pt x="46100" y="3570"/>
                  <a:pt x="45900" y="3770"/>
                  <a:pt x="45900" y="4004"/>
                </a:cubicBezTo>
                <a:lnTo>
                  <a:pt x="45900" y="7673"/>
                </a:lnTo>
                <a:cubicBezTo>
                  <a:pt x="45900" y="7906"/>
                  <a:pt x="46100" y="8073"/>
                  <a:pt x="46334" y="8073"/>
                </a:cubicBezTo>
                <a:lnTo>
                  <a:pt x="50337" y="8073"/>
                </a:lnTo>
                <a:cubicBezTo>
                  <a:pt x="50537" y="8073"/>
                  <a:pt x="50737" y="7906"/>
                  <a:pt x="50737" y="7673"/>
                </a:cubicBezTo>
                <a:lnTo>
                  <a:pt x="50737" y="4004"/>
                </a:lnTo>
                <a:cubicBezTo>
                  <a:pt x="50737" y="3770"/>
                  <a:pt x="50537" y="3570"/>
                  <a:pt x="50337" y="3570"/>
                </a:cubicBezTo>
                <a:close/>
                <a:moveTo>
                  <a:pt x="52872" y="3570"/>
                </a:moveTo>
                <a:cubicBezTo>
                  <a:pt x="52638" y="3570"/>
                  <a:pt x="52471" y="3770"/>
                  <a:pt x="52471" y="4004"/>
                </a:cubicBezTo>
                <a:lnTo>
                  <a:pt x="52471" y="7673"/>
                </a:lnTo>
                <a:cubicBezTo>
                  <a:pt x="52471" y="7906"/>
                  <a:pt x="52638" y="8073"/>
                  <a:pt x="52872" y="8073"/>
                </a:cubicBezTo>
                <a:lnTo>
                  <a:pt x="56875" y="8073"/>
                </a:lnTo>
                <a:cubicBezTo>
                  <a:pt x="57108" y="8073"/>
                  <a:pt x="57308" y="7906"/>
                  <a:pt x="57308" y="7673"/>
                </a:cubicBezTo>
                <a:lnTo>
                  <a:pt x="57308" y="4004"/>
                </a:lnTo>
                <a:cubicBezTo>
                  <a:pt x="57308" y="3770"/>
                  <a:pt x="57108" y="3570"/>
                  <a:pt x="56875" y="3570"/>
                </a:cubicBezTo>
                <a:close/>
                <a:moveTo>
                  <a:pt x="59443" y="3570"/>
                </a:moveTo>
                <a:cubicBezTo>
                  <a:pt x="59210" y="3570"/>
                  <a:pt x="59009" y="3770"/>
                  <a:pt x="59009" y="4004"/>
                </a:cubicBezTo>
                <a:lnTo>
                  <a:pt x="59009" y="7673"/>
                </a:lnTo>
                <a:cubicBezTo>
                  <a:pt x="59009" y="7906"/>
                  <a:pt x="59210" y="8073"/>
                  <a:pt x="59443" y="8073"/>
                </a:cubicBezTo>
                <a:lnTo>
                  <a:pt x="63446" y="8073"/>
                </a:lnTo>
                <a:cubicBezTo>
                  <a:pt x="63646" y="8073"/>
                  <a:pt x="63846" y="7906"/>
                  <a:pt x="63846" y="7673"/>
                </a:cubicBezTo>
                <a:lnTo>
                  <a:pt x="63846" y="4004"/>
                </a:lnTo>
                <a:cubicBezTo>
                  <a:pt x="63846" y="3770"/>
                  <a:pt x="63646" y="3570"/>
                  <a:pt x="63446" y="3570"/>
                </a:cubicBezTo>
                <a:close/>
                <a:moveTo>
                  <a:pt x="65981" y="3570"/>
                </a:moveTo>
                <a:cubicBezTo>
                  <a:pt x="65748" y="3570"/>
                  <a:pt x="65581" y="3770"/>
                  <a:pt x="65581" y="4004"/>
                </a:cubicBezTo>
                <a:lnTo>
                  <a:pt x="65581" y="7673"/>
                </a:lnTo>
                <a:cubicBezTo>
                  <a:pt x="65581" y="7906"/>
                  <a:pt x="65748" y="8073"/>
                  <a:pt x="65981" y="8073"/>
                </a:cubicBezTo>
                <a:lnTo>
                  <a:pt x="76555" y="8073"/>
                </a:lnTo>
                <a:cubicBezTo>
                  <a:pt x="76789" y="8073"/>
                  <a:pt x="76956" y="7906"/>
                  <a:pt x="76956" y="7673"/>
                </a:cubicBezTo>
                <a:lnTo>
                  <a:pt x="76956" y="4004"/>
                </a:lnTo>
                <a:cubicBezTo>
                  <a:pt x="76956" y="3770"/>
                  <a:pt x="76789" y="3570"/>
                  <a:pt x="76555" y="3570"/>
                </a:cubicBezTo>
                <a:close/>
                <a:moveTo>
                  <a:pt x="434" y="9041"/>
                </a:moveTo>
                <a:cubicBezTo>
                  <a:pt x="201" y="9041"/>
                  <a:pt x="1" y="9207"/>
                  <a:pt x="1" y="9441"/>
                </a:cubicBezTo>
                <a:lnTo>
                  <a:pt x="1" y="13110"/>
                </a:lnTo>
                <a:cubicBezTo>
                  <a:pt x="1" y="13344"/>
                  <a:pt x="201" y="13544"/>
                  <a:pt x="434" y="13544"/>
                </a:cubicBezTo>
                <a:lnTo>
                  <a:pt x="10975" y="13544"/>
                </a:lnTo>
                <a:cubicBezTo>
                  <a:pt x="11209" y="13544"/>
                  <a:pt x="11409" y="13344"/>
                  <a:pt x="11409" y="13110"/>
                </a:cubicBezTo>
                <a:lnTo>
                  <a:pt x="11409" y="9441"/>
                </a:lnTo>
                <a:cubicBezTo>
                  <a:pt x="11409" y="9207"/>
                  <a:pt x="11209" y="9041"/>
                  <a:pt x="10975" y="9041"/>
                </a:cubicBezTo>
                <a:close/>
                <a:moveTo>
                  <a:pt x="13544" y="9041"/>
                </a:moveTo>
                <a:cubicBezTo>
                  <a:pt x="13310" y="9041"/>
                  <a:pt x="13110" y="9207"/>
                  <a:pt x="13110" y="9441"/>
                </a:cubicBezTo>
                <a:lnTo>
                  <a:pt x="13110" y="13110"/>
                </a:lnTo>
                <a:cubicBezTo>
                  <a:pt x="13110" y="13344"/>
                  <a:pt x="13310" y="13544"/>
                  <a:pt x="13544" y="13544"/>
                </a:cubicBezTo>
                <a:lnTo>
                  <a:pt x="17547" y="13544"/>
                </a:lnTo>
                <a:cubicBezTo>
                  <a:pt x="17780" y="13544"/>
                  <a:pt x="17947" y="13344"/>
                  <a:pt x="17947" y="13110"/>
                </a:cubicBezTo>
                <a:lnTo>
                  <a:pt x="17947" y="9441"/>
                </a:lnTo>
                <a:cubicBezTo>
                  <a:pt x="17947" y="9207"/>
                  <a:pt x="17780" y="9041"/>
                  <a:pt x="17547" y="9041"/>
                </a:cubicBezTo>
                <a:close/>
                <a:moveTo>
                  <a:pt x="20082" y="9041"/>
                </a:moveTo>
                <a:cubicBezTo>
                  <a:pt x="19882" y="9041"/>
                  <a:pt x="19681" y="9207"/>
                  <a:pt x="19681" y="9441"/>
                </a:cubicBezTo>
                <a:lnTo>
                  <a:pt x="19681" y="13110"/>
                </a:lnTo>
                <a:cubicBezTo>
                  <a:pt x="19681" y="13344"/>
                  <a:pt x="19882" y="13544"/>
                  <a:pt x="20082" y="13544"/>
                </a:cubicBezTo>
                <a:lnTo>
                  <a:pt x="24085" y="13544"/>
                </a:lnTo>
                <a:cubicBezTo>
                  <a:pt x="24318" y="13544"/>
                  <a:pt x="24518" y="13344"/>
                  <a:pt x="24518" y="13110"/>
                </a:cubicBezTo>
                <a:lnTo>
                  <a:pt x="24518" y="9441"/>
                </a:lnTo>
                <a:cubicBezTo>
                  <a:pt x="24518" y="9207"/>
                  <a:pt x="24318" y="9041"/>
                  <a:pt x="24085" y="9041"/>
                </a:cubicBezTo>
                <a:close/>
                <a:moveTo>
                  <a:pt x="26653" y="9041"/>
                </a:moveTo>
                <a:cubicBezTo>
                  <a:pt x="26420" y="9041"/>
                  <a:pt x="26253" y="9207"/>
                  <a:pt x="26253" y="9441"/>
                </a:cubicBezTo>
                <a:lnTo>
                  <a:pt x="26253" y="13110"/>
                </a:lnTo>
                <a:cubicBezTo>
                  <a:pt x="26253" y="13344"/>
                  <a:pt x="26420" y="13544"/>
                  <a:pt x="26653" y="13544"/>
                </a:cubicBezTo>
                <a:lnTo>
                  <a:pt x="30656" y="13544"/>
                </a:lnTo>
                <a:cubicBezTo>
                  <a:pt x="30889" y="13544"/>
                  <a:pt x="31056" y="13344"/>
                  <a:pt x="31056" y="13110"/>
                </a:cubicBezTo>
                <a:lnTo>
                  <a:pt x="31056" y="9441"/>
                </a:lnTo>
                <a:cubicBezTo>
                  <a:pt x="31056" y="9207"/>
                  <a:pt x="30889" y="9041"/>
                  <a:pt x="30656" y="9041"/>
                </a:cubicBezTo>
                <a:close/>
                <a:moveTo>
                  <a:pt x="33224" y="9041"/>
                </a:moveTo>
                <a:cubicBezTo>
                  <a:pt x="32991" y="9041"/>
                  <a:pt x="32791" y="9207"/>
                  <a:pt x="32791" y="9441"/>
                </a:cubicBezTo>
                <a:lnTo>
                  <a:pt x="32791" y="13110"/>
                </a:lnTo>
                <a:cubicBezTo>
                  <a:pt x="32791" y="13344"/>
                  <a:pt x="32991" y="13544"/>
                  <a:pt x="33224" y="13544"/>
                </a:cubicBezTo>
                <a:lnTo>
                  <a:pt x="37194" y="13544"/>
                </a:lnTo>
                <a:cubicBezTo>
                  <a:pt x="37427" y="13544"/>
                  <a:pt x="37628" y="13344"/>
                  <a:pt x="37628" y="13110"/>
                </a:cubicBezTo>
                <a:lnTo>
                  <a:pt x="37628" y="9441"/>
                </a:lnTo>
                <a:cubicBezTo>
                  <a:pt x="37628" y="9207"/>
                  <a:pt x="37427" y="9041"/>
                  <a:pt x="37194" y="9041"/>
                </a:cubicBezTo>
                <a:close/>
                <a:moveTo>
                  <a:pt x="39762" y="9041"/>
                </a:moveTo>
                <a:cubicBezTo>
                  <a:pt x="39529" y="9041"/>
                  <a:pt x="39329" y="9207"/>
                  <a:pt x="39329" y="9441"/>
                </a:cubicBezTo>
                <a:lnTo>
                  <a:pt x="39329" y="13110"/>
                </a:lnTo>
                <a:cubicBezTo>
                  <a:pt x="39362" y="13344"/>
                  <a:pt x="39529" y="13544"/>
                  <a:pt x="39762" y="13544"/>
                </a:cubicBezTo>
                <a:lnTo>
                  <a:pt x="43765" y="13544"/>
                </a:lnTo>
                <a:cubicBezTo>
                  <a:pt x="43999" y="13544"/>
                  <a:pt x="44166" y="13344"/>
                  <a:pt x="44166" y="13110"/>
                </a:cubicBezTo>
                <a:lnTo>
                  <a:pt x="44166" y="9441"/>
                </a:lnTo>
                <a:cubicBezTo>
                  <a:pt x="44166" y="9207"/>
                  <a:pt x="43999" y="9041"/>
                  <a:pt x="43765" y="9041"/>
                </a:cubicBezTo>
                <a:close/>
                <a:moveTo>
                  <a:pt x="46334" y="9041"/>
                </a:moveTo>
                <a:cubicBezTo>
                  <a:pt x="46100" y="9041"/>
                  <a:pt x="45900" y="9207"/>
                  <a:pt x="45900" y="9441"/>
                </a:cubicBezTo>
                <a:lnTo>
                  <a:pt x="45900" y="13110"/>
                </a:lnTo>
                <a:cubicBezTo>
                  <a:pt x="45900" y="13344"/>
                  <a:pt x="46100" y="13544"/>
                  <a:pt x="46334" y="13544"/>
                </a:cubicBezTo>
                <a:lnTo>
                  <a:pt x="50337" y="13544"/>
                </a:lnTo>
                <a:cubicBezTo>
                  <a:pt x="50537" y="13544"/>
                  <a:pt x="50737" y="13344"/>
                  <a:pt x="50737" y="13110"/>
                </a:cubicBezTo>
                <a:lnTo>
                  <a:pt x="50737" y="9441"/>
                </a:lnTo>
                <a:cubicBezTo>
                  <a:pt x="50737" y="9207"/>
                  <a:pt x="50537" y="9041"/>
                  <a:pt x="50337" y="9041"/>
                </a:cubicBezTo>
                <a:close/>
                <a:moveTo>
                  <a:pt x="52872" y="9041"/>
                </a:moveTo>
                <a:cubicBezTo>
                  <a:pt x="52638" y="9041"/>
                  <a:pt x="52471" y="9207"/>
                  <a:pt x="52471" y="9441"/>
                </a:cubicBezTo>
                <a:lnTo>
                  <a:pt x="52471" y="13110"/>
                </a:lnTo>
                <a:cubicBezTo>
                  <a:pt x="52471" y="13344"/>
                  <a:pt x="52638" y="13544"/>
                  <a:pt x="52872" y="13544"/>
                </a:cubicBezTo>
                <a:lnTo>
                  <a:pt x="56875" y="13544"/>
                </a:lnTo>
                <a:cubicBezTo>
                  <a:pt x="57108" y="13544"/>
                  <a:pt x="57308" y="13344"/>
                  <a:pt x="57308" y="13110"/>
                </a:cubicBezTo>
                <a:lnTo>
                  <a:pt x="57308" y="9441"/>
                </a:lnTo>
                <a:cubicBezTo>
                  <a:pt x="57308" y="9207"/>
                  <a:pt x="57108" y="9041"/>
                  <a:pt x="56875" y="9041"/>
                </a:cubicBezTo>
                <a:close/>
                <a:moveTo>
                  <a:pt x="59443" y="9041"/>
                </a:moveTo>
                <a:cubicBezTo>
                  <a:pt x="59210" y="9041"/>
                  <a:pt x="59009" y="9207"/>
                  <a:pt x="59009" y="9441"/>
                </a:cubicBezTo>
                <a:lnTo>
                  <a:pt x="59009" y="13110"/>
                </a:lnTo>
                <a:cubicBezTo>
                  <a:pt x="59009" y="13344"/>
                  <a:pt x="59210" y="13544"/>
                  <a:pt x="59443" y="13544"/>
                </a:cubicBezTo>
                <a:lnTo>
                  <a:pt x="63446" y="13544"/>
                </a:lnTo>
                <a:cubicBezTo>
                  <a:pt x="63646" y="13544"/>
                  <a:pt x="63846" y="13344"/>
                  <a:pt x="63846" y="13110"/>
                </a:cubicBezTo>
                <a:lnTo>
                  <a:pt x="63846" y="9441"/>
                </a:lnTo>
                <a:cubicBezTo>
                  <a:pt x="63846" y="9207"/>
                  <a:pt x="63646" y="9041"/>
                  <a:pt x="63446" y="9041"/>
                </a:cubicBezTo>
                <a:close/>
                <a:moveTo>
                  <a:pt x="434" y="14978"/>
                </a:moveTo>
                <a:cubicBezTo>
                  <a:pt x="201" y="14978"/>
                  <a:pt x="1" y="15145"/>
                  <a:pt x="1" y="15378"/>
                </a:cubicBezTo>
                <a:lnTo>
                  <a:pt x="1" y="19048"/>
                </a:lnTo>
                <a:cubicBezTo>
                  <a:pt x="1" y="19281"/>
                  <a:pt x="201" y="19481"/>
                  <a:pt x="434" y="19481"/>
                </a:cubicBezTo>
                <a:lnTo>
                  <a:pt x="4437" y="19481"/>
                </a:lnTo>
                <a:cubicBezTo>
                  <a:pt x="4671" y="19481"/>
                  <a:pt x="4837" y="19281"/>
                  <a:pt x="4837" y="19048"/>
                </a:cubicBezTo>
                <a:lnTo>
                  <a:pt x="4837" y="15378"/>
                </a:lnTo>
                <a:cubicBezTo>
                  <a:pt x="4837" y="15145"/>
                  <a:pt x="4671" y="14978"/>
                  <a:pt x="4437" y="14978"/>
                </a:cubicBezTo>
                <a:close/>
                <a:moveTo>
                  <a:pt x="6972" y="14978"/>
                </a:moveTo>
                <a:cubicBezTo>
                  <a:pt x="6739" y="14978"/>
                  <a:pt x="6572" y="15145"/>
                  <a:pt x="6572" y="15378"/>
                </a:cubicBezTo>
                <a:lnTo>
                  <a:pt x="6572" y="19048"/>
                </a:lnTo>
                <a:cubicBezTo>
                  <a:pt x="6572" y="19281"/>
                  <a:pt x="6739" y="19481"/>
                  <a:pt x="6972" y="19481"/>
                </a:cubicBezTo>
                <a:lnTo>
                  <a:pt x="10975" y="19481"/>
                </a:lnTo>
                <a:cubicBezTo>
                  <a:pt x="11209" y="19481"/>
                  <a:pt x="11409" y="19281"/>
                  <a:pt x="11409" y="19048"/>
                </a:cubicBezTo>
                <a:lnTo>
                  <a:pt x="11409" y="15378"/>
                </a:lnTo>
                <a:cubicBezTo>
                  <a:pt x="11409" y="15145"/>
                  <a:pt x="11209" y="14978"/>
                  <a:pt x="10975" y="14978"/>
                </a:cubicBezTo>
                <a:close/>
                <a:moveTo>
                  <a:pt x="13544" y="14978"/>
                </a:moveTo>
                <a:cubicBezTo>
                  <a:pt x="13310" y="14978"/>
                  <a:pt x="13110" y="15145"/>
                  <a:pt x="13110" y="15378"/>
                </a:cubicBezTo>
                <a:lnTo>
                  <a:pt x="13110" y="19048"/>
                </a:lnTo>
                <a:cubicBezTo>
                  <a:pt x="13110" y="19281"/>
                  <a:pt x="13310" y="19481"/>
                  <a:pt x="13544" y="19481"/>
                </a:cubicBezTo>
                <a:lnTo>
                  <a:pt x="17547" y="19481"/>
                </a:lnTo>
                <a:cubicBezTo>
                  <a:pt x="17780" y="19481"/>
                  <a:pt x="17947" y="19281"/>
                  <a:pt x="17947" y="19048"/>
                </a:cubicBezTo>
                <a:lnTo>
                  <a:pt x="17947" y="15378"/>
                </a:lnTo>
                <a:cubicBezTo>
                  <a:pt x="17947" y="15145"/>
                  <a:pt x="17780" y="14978"/>
                  <a:pt x="17547" y="14978"/>
                </a:cubicBezTo>
                <a:close/>
                <a:moveTo>
                  <a:pt x="20082" y="14978"/>
                </a:moveTo>
                <a:cubicBezTo>
                  <a:pt x="19882" y="14978"/>
                  <a:pt x="19681" y="15145"/>
                  <a:pt x="19681" y="15378"/>
                </a:cubicBezTo>
                <a:lnTo>
                  <a:pt x="19681" y="19048"/>
                </a:lnTo>
                <a:cubicBezTo>
                  <a:pt x="19681" y="19281"/>
                  <a:pt x="19882" y="19481"/>
                  <a:pt x="20082" y="19481"/>
                </a:cubicBezTo>
                <a:lnTo>
                  <a:pt x="24085" y="19481"/>
                </a:lnTo>
                <a:cubicBezTo>
                  <a:pt x="24318" y="19481"/>
                  <a:pt x="24518" y="19281"/>
                  <a:pt x="24518" y="19048"/>
                </a:cubicBezTo>
                <a:lnTo>
                  <a:pt x="24518" y="15378"/>
                </a:lnTo>
                <a:cubicBezTo>
                  <a:pt x="24518" y="15145"/>
                  <a:pt x="24318" y="14978"/>
                  <a:pt x="24085" y="14978"/>
                </a:cubicBezTo>
                <a:close/>
                <a:moveTo>
                  <a:pt x="26653" y="14978"/>
                </a:moveTo>
                <a:cubicBezTo>
                  <a:pt x="26420" y="14978"/>
                  <a:pt x="26253" y="15145"/>
                  <a:pt x="26253" y="15378"/>
                </a:cubicBezTo>
                <a:lnTo>
                  <a:pt x="26253" y="19048"/>
                </a:lnTo>
                <a:cubicBezTo>
                  <a:pt x="26253" y="19281"/>
                  <a:pt x="26420" y="19481"/>
                  <a:pt x="26653" y="19481"/>
                </a:cubicBezTo>
                <a:lnTo>
                  <a:pt x="30656" y="19481"/>
                </a:lnTo>
                <a:cubicBezTo>
                  <a:pt x="30889" y="19481"/>
                  <a:pt x="31056" y="19281"/>
                  <a:pt x="31056" y="19048"/>
                </a:cubicBezTo>
                <a:lnTo>
                  <a:pt x="31056" y="15378"/>
                </a:lnTo>
                <a:cubicBezTo>
                  <a:pt x="31056" y="15145"/>
                  <a:pt x="30889" y="14978"/>
                  <a:pt x="30656" y="14978"/>
                </a:cubicBezTo>
                <a:close/>
                <a:moveTo>
                  <a:pt x="33224" y="14978"/>
                </a:moveTo>
                <a:cubicBezTo>
                  <a:pt x="32991" y="14978"/>
                  <a:pt x="32791" y="15145"/>
                  <a:pt x="32791" y="15378"/>
                </a:cubicBezTo>
                <a:lnTo>
                  <a:pt x="32791" y="19048"/>
                </a:lnTo>
                <a:cubicBezTo>
                  <a:pt x="32791" y="19281"/>
                  <a:pt x="32991" y="19481"/>
                  <a:pt x="33224" y="19481"/>
                </a:cubicBezTo>
                <a:lnTo>
                  <a:pt x="37194" y="19481"/>
                </a:lnTo>
                <a:cubicBezTo>
                  <a:pt x="37427" y="19481"/>
                  <a:pt x="37628" y="19281"/>
                  <a:pt x="37628" y="19048"/>
                </a:cubicBezTo>
                <a:lnTo>
                  <a:pt x="37628" y="15378"/>
                </a:lnTo>
                <a:cubicBezTo>
                  <a:pt x="37628" y="15145"/>
                  <a:pt x="37427" y="14978"/>
                  <a:pt x="37194" y="14978"/>
                </a:cubicBezTo>
                <a:close/>
                <a:moveTo>
                  <a:pt x="39762" y="14978"/>
                </a:moveTo>
                <a:cubicBezTo>
                  <a:pt x="39529" y="14978"/>
                  <a:pt x="39329" y="15145"/>
                  <a:pt x="39329" y="15378"/>
                </a:cubicBezTo>
                <a:lnTo>
                  <a:pt x="39329" y="19048"/>
                </a:lnTo>
                <a:cubicBezTo>
                  <a:pt x="39362" y="19281"/>
                  <a:pt x="39529" y="19481"/>
                  <a:pt x="39762" y="19481"/>
                </a:cubicBezTo>
                <a:lnTo>
                  <a:pt x="43765" y="19481"/>
                </a:lnTo>
                <a:cubicBezTo>
                  <a:pt x="43999" y="19481"/>
                  <a:pt x="44166" y="19281"/>
                  <a:pt x="44166" y="19048"/>
                </a:cubicBezTo>
                <a:lnTo>
                  <a:pt x="44166" y="15378"/>
                </a:lnTo>
                <a:cubicBezTo>
                  <a:pt x="44166" y="15145"/>
                  <a:pt x="43999" y="14978"/>
                  <a:pt x="43765" y="14978"/>
                </a:cubicBezTo>
                <a:close/>
                <a:moveTo>
                  <a:pt x="46334" y="14978"/>
                </a:moveTo>
                <a:cubicBezTo>
                  <a:pt x="46100" y="14978"/>
                  <a:pt x="45900" y="15145"/>
                  <a:pt x="45900" y="15378"/>
                </a:cubicBezTo>
                <a:lnTo>
                  <a:pt x="45900" y="19048"/>
                </a:lnTo>
                <a:cubicBezTo>
                  <a:pt x="45900" y="19281"/>
                  <a:pt x="46100" y="19481"/>
                  <a:pt x="46334" y="19481"/>
                </a:cubicBezTo>
                <a:lnTo>
                  <a:pt x="50337" y="19481"/>
                </a:lnTo>
                <a:cubicBezTo>
                  <a:pt x="50537" y="19481"/>
                  <a:pt x="50737" y="19281"/>
                  <a:pt x="50737" y="19048"/>
                </a:cubicBezTo>
                <a:lnTo>
                  <a:pt x="50737" y="15378"/>
                </a:lnTo>
                <a:cubicBezTo>
                  <a:pt x="50737" y="15145"/>
                  <a:pt x="50537" y="14978"/>
                  <a:pt x="50337" y="14978"/>
                </a:cubicBezTo>
                <a:close/>
                <a:moveTo>
                  <a:pt x="52872" y="14978"/>
                </a:moveTo>
                <a:cubicBezTo>
                  <a:pt x="52638" y="14978"/>
                  <a:pt x="52471" y="15145"/>
                  <a:pt x="52471" y="15378"/>
                </a:cubicBezTo>
                <a:lnTo>
                  <a:pt x="52471" y="19048"/>
                </a:lnTo>
                <a:cubicBezTo>
                  <a:pt x="52471" y="19281"/>
                  <a:pt x="52638" y="19481"/>
                  <a:pt x="52872" y="19481"/>
                </a:cubicBezTo>
                <a:lnTo>
                  <a:pt x="56875" y="19481"/>
                </a:lnTo>
                <a:cubicBezTo>
                  <a:pt x="57108" y="19481"/>
                  <a:pt x="57308" y="19281"/>
                  <a:pt x="57308" y="19048"/>
                </a:cubicBezTo>
                <a:lnTo>
                  <a:pt x="57308" y="15378"/>
                </a:lnTo>
                <a:cubicBezTo>
                  <a:pt x="57308" y="15145"/>
                  <a:pt x="57108" y="14978"/>
                  <a:pt x="56875" y="14978"/>
                </a:cubicBezTo>
                <a:close/>
                <a:moveTo>
                  <a:pt x="59443" y="14978"/>
                </a:moveTo>
                <a:cubicBezTo>
                  <a:pt x="59210" y="14978"/>
                  <a:pt x="59009" y="15145"/>
                  <a:pt x="59009" y="15378"/>
                </a:cubicBezTo>
                <a:lnTo>
                  <a:pt x="59009" y="19048"/>
                </a:lnTo>
                <a:cubicBezTo>
                  <a:pt x="59009" y="19281"/>
                  <a:pt x="59210" y="19481"/>
                  <a:pt x="59443" y="19481"/>
                </a:cubicBezTo>
                <a:lnTo>
                  <a:pt x="63446" y="19481"/>
                </a:lnTo>
                <a:cubicBezTo>
                  <a:pt x="63646" y="19481"/>
                  <a:pt x="63846" y="19281"/>
                  <a:pt x="63846" y="19048"/>
                </a:cubicBezTo>
                <a:lnTo>
                  <a:pt x="63846" y="15378"/>
                </a:lnTo>
                <a:cubicBezTo>
                  <a:pt x="63846" y="15145"/>
                  <a:pt x="63646" y="14978"/>
                  <a:pt x="63446" y="14978"/>
                </a:cubicBezTo>
                <a:close/>
                <a:moveTo>
                  <a:pt x="65981" y="14978"/>
                </a:moveTo>
                <a:cubicBezTo>
                  <a:pt x="65748" y="14978"/>
                  <a:pt x="65581" y="15145"/>
                  <a:pt x="65581" y="15378"/>
                </a:cubicBezTo>
                <a:lnTo>
                  <a:pt x="65581" y="19048"/>
                </a:lnTo>
                <a:cubicBezTo>
                  <a:pt x="65581" y="19281"/>
                  <a:pt x="65748" y="19481"/>
                  <a:pt x="65981" y="19481"/>
                </a:cubicBezTo>
                <a:lnTo>
                  <a:pt x="69984" y="19481"/>
                </a:lnTo>
                <a:cubicBezTo>
                  <a:pt x="70217" y="19481"/>
                  <a:pt x="70418" y="19281"/>
                  <a:pt x="70418" y="19048"/>
                </a:cubicBezTo>
                <a:lnTo>
                  <a:pt x="70418" y="15378"/>
                </a:lnTo>
                <a:cubicBezTo>
                  <a:pt x="70418" y="15145"/>
                  <a:pt x="70217" y="14978"/>
                  <a:pt x="69984" y="14978"/>
                </a:cubicBezTo>
                <a:close/>
                <a:moveTo>
                  <a:pt x="65981" y="9041"/>
                </a:moveTo>
                <a:cubicBezTo>
                  <a:pt x="65748" y="9041"/>
                  <a:pt x="65581" y="9207"/>
                  <a:pt x="65581" y="9441"/>
                </a:cubicBezTo>
                <a:lnTo>
                  <a:pt x="65581" y="13110"/>
                </a:lnTo>
                <a:cubicBezTo>
                  <a:pt x="65581" y="13344"/>
                  <a:pt x="65748" y="13544"/>
                  <a:pt x="65981" y="13544"/>
                </a:cubicBezTo>
                <a:lnTo>
                  <a:pt x="71719" y="13544"/>
                </a:lnTo>
                <a:cubicBezTo>
                  <a:pt x="71952" y="13544"/>
                  <a:pt x="72119" y="13744"/>
                  <a:pt x="72119" y="13944"/>
                </a:cubicBezTo>
                <a:lnTo>
                  <a:pt x="72119" y="19048"/>
                </a:lnTo>
                <a:cubicBezTo>
                  <a:pt x="72119" y="19281"/>
                  <a:pt x="72319" y="19481"/>
                  <a:pt x="72552" y="19481"/>
                </a:cubicBezTo>
                <a:lnTo>
                  <a:pt x="76555" y="19481"/>
                </a:lnTo>
                <a:cubicBezTo>
                  <a:pt x="76789" y="19481"/>
                  <a:pt x="76956" y="19281"/>
                  <a:pt x="76956" y="19048"/>
                </a:cubicBezTo>
                <a:lnTo>
                  <a:pt x="76956" y="9441"/>
                </a:lnTo>
                <a:cubicBezTo>
                  <a:pt x="76956" y="9207"/>
                  <a:pt x="76789" y="9041"/>
                  <a:pt x="76555" y="9041"/>
                </a:cubicBezTo>
                <a:close/>
                <a:moveTo>
                  <a:pt x="434" y="20916"/>
                </a:moveTo>
                <a:cubicBezTo>
                  <a:pt x="201" y="20916"/>
                  <a:pt x="1" y="21083"/>
                  <a:pt x="1" y="21316"/>
                </a:cubicBezTo>
                <a:lnTo>
                  <a:pt x="1" y="24985"/>
                </a:lnTo>
                <a:cubicBezTo>
                  <a:pt x="1" y="25219"/>
                  <a:pt x="201" y="25419"/>
                  <a:pt x="434" y="25419"/>
                </a:cubicBezTo>
                <a:lnTo>
                  <a:pt x="4437" y="25419"/>
                </a:lnTo>
                <a:cubicBezTo>
                  <a:pt x="4671" y="25419"/>
                  <a:pt x="4837" y="25219"/>
                  <a:pt x="4837" y="24985"/>
                </a:cubicBezTo>
                <a:lnTo>
                  <a:pt x="4837" y="21316"/>
                </a:lnTo>
                <a:cubicBezTo>
                  <a:pt x="4837" y="21083"/>
                  <a:pt x="4671" y="20916"/>
                  <a:pt x="4437" y="20916"/>
                </a:cubicBezTo>
                <a:close/>
                <a:moveTo>
                  <a:pt x="6972" y="20916"/>
                </a:moveTo>
                <a:cubicBezTo>
                  <a:pt x="6739" y="20916"/>
                  <a:pt x="6572" y="21083"/>
                  <a:pt x="6572" y="21316"/>
                </a:cubicBezTo>
                <a:lnTo>
                  <a:pt x="6572" y="24985"/>
                </a:lnTo>
                <a:cubicBezTo>
                  <a:pt x="6572" y="25219"/>
                  <a:pt x="6739" y="25419"/>
                  <a:pt x="6972" y="25419"/>
                </a:cubicBezTo>
                <a:lnTo>
                  <a:pt x="10975" y="25419"/>
                </a:lnTo>
                <a:cubicBezTo>
                  <a:pt x="11209" y="25419"/>
                  <a:pt x="11409" y="25219"/>
                  <a:pt x="11409" y="24985"/>
                </a:cubicBezTo>
                <a:lnTo>
                  <a:pt x="11409" y="21316"/>
                </a:lnTo>
                <a:cubicBezTo>
                  <a:pt x="11409" y="21083"/>
                  <a:pt x="11209" y="20916"/>
                  <a:pt x="10975" y="20916"/>
                </a:cubicBezTo>
                <a:close/>
                <a:moveTo>
                  <a:pt x="13544" y="20916"/>
                </a:moveTo>
                <a:cubicBezTo>
                  <a:pt x="13310" y="20916"/>
                  <a:pt x="13110" y="21083"/>
                  <a:pt x="13110" y="21316"/>
                </a:cubicBezTo>
                <a:lnTo>
                  <a:pt x="13110" y="24985"/>
                </a:lnTo>
                <a:cubicBezTo>
                  <a:pt x="13110" y="25219"/>
                  <a:pt x="13310" y="25419"/>
                  <a:pt x="13544" y="25419"/>
                </a:cubicBezTo>
                <a:lnTo>
                  <a:pt x="17547" y="25419"/>
                </a:lnTo>
                <a:cubicBezTo>
                  <a:pt x="17780" y="25419"/>
                  <a:pt x="17947" y="25219"/>
                  <a:pt x="17947" y="24985"/>
                </a:cubicBezTo>
                <a:lnTo>
                  <a:pt x="17947" y="21316"/>
                </a:lnTo>
                <a:cubicBezTo>
                  <a:pt x="17947" y="21083"/>
                  <a:pt x="17780" y="20916"/>
                  <a:pt x="17547" y="20916"/>
                </a:cubicBezTo>
                <a:close/>
                <a:moveTo>
                  <a:pt x="20082" y="20916"/>
                </a:moveTo>
                <a:cubicBezTo>
                  <a:pt x="19882" y="20916"/>
                  <a:pt x="19681" y="21083"/>
                  <a:pt x="19681" y="21316"/>
                </a:cubicBezTo>
                <a:lnTo>
                  <a:pt x="19681" y="24985"/>
                </a:lnTo>
                <a:cubicBezTo>
                  <a:pt x="19681" y="25219"/>
                  <a:pt x="19882" y="25419"/>
                  <a:pt x="20082" y="25419"/>
                </a:cubicBezTo>
                <a:lnTo>
                  <a:pt x="24085" y="25419"/>
                </a:lnTo>
                <a:cubicBezTo>
                  <a:pt x="24318" y="25419"/>
                  <a:pt x="24518" y="25219"/>
                  <a:pt x="24518" y="24985"/>
                </a:cubicBezTo>
                <a:lnTo>
                  <a:pt x="24518" y="21316"/>
                </a:lnTo>
                <a:cubicBezTo>
                  <a:pt x="24518" y="21083"/>
                  <a:pt x="24318" y="20916"/>
                  <a:pt x="24085" y="20916"/>
                </a:cubicBezTo>
                <a:close/>
                <a:moveTo>
                  <a:pt x="26653" y="20916"/>
                </a:moveTo>
                <a:cubicBezTo>
                  <a:pt x="26420" y="20916"/>
                  <a:pt x="26253" y="21083"/>
                  <a:pt x="26253" y="21316"/>
                </a:cubicBezTo>
                <a:lnTo>
                  <a:pt x="26253" y="24985"/>
                </a:lnTo>
                <a:cubicBezTo>
                  <a:pt x="26253" y="25219"/>
                  <a:pt x="26420" y="25419"/>
                  <a:pt x="26653" y="25419"/>
                </a:cubicBezTo>
                <a:lnTo>
                  <a:pt x="30656" y="25419"/>
                </a:lnTo>
                <a:cubicBezTo>
                  <a:pt x="30889" y="25419"/>
                  <a:pt x="31056" y="25219"/>
                  <a:pt x="31056" y="24985"/>
                </a:cubicBezTo>
                <a:lnTo>
                  <a:pt x="31056" y="21316"/>
                </a:lnTo>
                <a:cubicBezTo>
                  <a:pt x="31056" y="21083"/>
                  <a:pt x="30889" y="20916"/>
                  <a:pt x="30656" y="20916"/>
                </a:cubicBezTo>
                <a:close/>
                <a:moveTo>
                  <a:pt x="33224" y="20916"/>
                </a:moveTo>
                <a:cubicBezTo>
                  <a:pt x="32991" y="20916"/>
                  <a:pt x="32791" y="21083"/>
                  <a:pt x="32791" y="21316"/>
                </a:cubicBezTo>
                <a:lnTo>
                  <a:pt x="32791" y="24985"/>
                </a:lnTo>
                <a:cubicBezTo>
                  <a:pt x="32791" y="25219"/>
                  <a:pt x="32991" y="25419"/>
                  <a:pt x="33224" y="25419"/>
                </a:cubicBezTo>
                <a:lnTo>
                  <a:pt x="37194" y="25419"/>
                </a:lnTo>
                <a:cubicBezTo>
                  <a:pt x="37427" y="25419"/>
                  <a:pt x="37628" y="25219"/>
                  <a:pt x="37628" y="24985"/>
                </a:cubicBezTo>
                <a:lnTo>
                  <a:pt x="37628" y="21316"/>
                </a:lnTo>
                <a:cubicBezTo>
                  <a:pt x="37628" y="21083"/>
                  <a:pt x="37427" y="20916"/>
                  <a:pt x="37194" y="20916"/>
                </a:cubicBezTo>
                <a:close/>
                <a:moveTo>
                  <a:pt x="39762" y="20916"/>
                </a:moveTo>
                <a:cubicBezTo>
                  <a:pt x="39529" y="20916"/>
                  <a:pt x="39329" y="21083"/>
                  <a:pt x="39329" y="21316"/>
                </a:cubicBezTo>
                <a:lnTo>
                  <a:pt x="39329" y="24985"/>
                </a:lnTo>
                <a:cubicBezTo>
                  <a:pt x="39362" y="25219"/>
                  <a:pt x="39529" y="25419"/>
                  <a:pt x="39762" y="25419"/>
                </a:cubicBezTo>
                <a:lnTo>
                  <a:pt x="43765" y="25419"/>
                </a:lnTo>
                <a:cubicBezTo>
                  <a:pt x="43999" y="25419"/>
                  <a:pt x="44166" y="25219"/>
                  <a:pt x="44166" y="24985"/>
                </a:cubicBezTo>
                <a:lnTo>
                  <a:pt x="44166" y="21316"/>
                </a:lnTo>
                <a:cubicBezTo>
                  <a:pt x="44166" y="21083"/>
                  <a:pt x="43999" y="20916"/>
                  <a:pt x="43765" y="20916"/>
                </a:cubicBezTo>
                <a:close/>
                <a:moveTo>
                  <a:pt x="46334" y="20916"/>
                </a:moveTo>
                <a:cubicBezTo>
                  <a:pt x="46100" y="20916"/>
                  <a:pt x="45900" y="21083"/>
                  <a:pt x="45900" y="21316"/>
                </a:cubicBezTo>
                <a:lnTo>
                  <a:pt x="45900" y="24985"/>
                </a:lnTo>
                <a:cubicBezTo>
                  <a:pt x="45900" y="25219"/>
                  <a:pt x="46100" y="25419"/>
                  <a:pt x="46334" y="25419"/>
                </a:cubicBezTo>
                <a:lnTo>
                  <a:pt x="50337" y="25419"/>
                </a:lnTo>
                <a:cubicBezTo>
                  <a:pt x="50537" y="25419"/>
                  <a:pt x="50737" y="25219"/>
                  <a:pt x="50737" y="24985"/>
                </a:cubicBezTo>
                <a:lnTo>
                  <a:pt x="50737" y="21316"/>
                </a:lnTo>
                <a:cubicBezTo>
                  <a:pt x="50737" y="21083"/>
                  <a:pt x="50537" y="20916"/>
                  <a:pt x="50337" y="20916"/>
                </a:cubicBezTo>
                <a:close/>
                <a:moveTo>
                  <a:pt x="52872" y="20916"/>
                </a:moveTo>
                <a:cubicBezTo>
                  <a:pt x="52638" y="20916"/>
                  <a:pt x="52471" y="21083"/>
                  <a:pt x="52471" y="21316"/>
                </a:cubicBezTo>
                <a:lnTo>
                  <a:pt x="52471" y="24985"/>
                </a:lnTo>
                <a:cubicBezTo>
                  <a:pt x="52471" y="25219"/>
                  <a:pt x="52638" y="25419"/>
                  <a:pt x="52872" y="25419"/>
                </a:cubicBezTo>
                <a:lnTo>
                  <a:pt x="56875" y="25419"/>
                </a:lnTo>
                <a:cubicBezTo>
                  <a:pt x="57108" y="25419"/>
                  <a:pt x="57308" y="25219"/>
                  <a:pt x="57308" y="24985"/>
                </a:cubicBezTo>
                <a:lnTo>
                  <a:pt x="57308" y="21316"/>
                </a:lnTo>
                <a:cubicBezTo>
                  <a:pt x="57308" y="21083"/>
                  <a:pt x="57108" y="20916"/>
                  <a:pt x="56875" y="20916"/>
                </a:cubicBezTo>
                <a:close/>
                <a:moveTo>
                  <a:pt x="59443" y="20916"/>
                </a:moveTo>
                <a:cubicBezTo>
                  <a:pt x="59210" y="20916"/>
                  <a:pt x="59009" y="21083"/>
                  <a:pt x="59009" y="21316"/>
                </a:cubicBezTo>
                <a:lnTo>
                  <a:pt x="59009" y="24985"/>
                </a:lnTo>
                <a:cubicBezTo>
                  <a:pt x="59009" y="25219"/>
                  <a:pt x="59210" y="25419"/>
                  <a:pt x="59443" y="25419"/>
                </a:cubicBezTo>
                <a:lnTo>
                  <a:pt x="63446" y="25419"/>
                </a:lnTo>
                <a:cubicBezTo>
                  <a:pt x="63646" y="25419"/>
                  <a:pt x="63846" y="25219"/>
                  <a:pt x="63846" y="24985"/>
                </a:cubicBezTo>
                <a:lnTo>
                  <a:pt x="63846" y="21316"/>
                </a:lnTo>
                <a:cubicBezTo>
                  <a:pt x="63846" y="21083"/>
                  <a:pt x="63646" y="20916"/>
                  <a:pt x="63446" y="20916"/>
                </a:cubicBezTo>
                <a:close/>
                <a:moveTo>
                  <a:pt x="65981" y="20916"/>
                </a:moveTo>
                <a:cubicBezTo>
                  <a:pt x="65748" y="20916"/>
                  <a:pt x="65581" y="21083"/>
                  <a:pt x="65581" y="21316"/>
                </a:cubicBezTo>
                <a:lnTo>
                  <a:pt x="65581" y="24985"/>
                </a:lnTo>
                <a:cubicBezTo>
                  <a:pt x="65581" y="25219"/>
                  <a:pt x="65748" y="25419"/>
                  <a:pt x="65981" y="25419"/>
                </a:cubicBezTo>
                <a:lnTo>
                  <a:pt x="69984" y="25419"/>
                </a:lnTo>
                <a:cubicBezTo>
                  <a:pt x="70217" y="25419"/>
                  <a:pt x="70418" y="25219"/>
                  <a:pt x="70418" y="24985"/>
                </a:cubicBezTo>
                <a:lnTo>
                  <a:pt x="70418" y="21316"/>
                </a:lnTo>
                <a:cubicBezTo>
                  <a:pt x="70418" y="21083"/>
                  <a:pt x="70217" y="20916"/>
                  <a:pt x="69984" y="20916"/>
                </a:cubicBezTo>
                <a:close/>
                <a:moveTo>
                  <a:pt x="72552" y="20916"/>
                </a:moveTo>
                <a:cubicBezTo>
                  <a:pt x="72319" y="20916"/>
                  <a:pt x="72119" y="21083"/>
                  <a:pt x="72119" y="21316"/>
                </a:cubicBezTo>
                <a:lnTo>
                  <a:pt x="72119" y="24985"/>
                </a:lnTo>
                <a:cubicBezTo>
                  <a:pt x="72119" y="25219"/>
                  <a:pt x="72319" y="25419"/>
                  <a:pt x="72552" y="25419"/>
                </a:cubicBezTo>
                <a:lnTo>
                  <a:pt x="76555" y="25419"/>
                </a:lnTo>
                <a:cubicBezTo>
                  <a:pt x="76789" y="25419"/>
                  <a:pt x="76956" y="25219"/>
                  <a:pt x="76956" y="24985"/>
                </a:cubicBezTo>
                <a:lnTo>
                  <a:pt x="76956" y="21316"/>
                </a:lnTo>
                <a:cubicBezTo>
                  <a:pt x="76956" y="21083"/>
                  <a:pt x="76789" y="20916"/>
                  <a:pt x="76555" y="20916"/>
                </a:cubicBezTo>
                <a:close/>
                <a:moveTo>
                  <a:pt x="434" y="26853"/>
                </a:moveTo>
                <a:cubicBezTo>
                  <a:pt x="201" y="26853"/>
                  <a:pt x="1" y="27020"/>
                  <a:pt x="1" y="27254"/>
                </a:cubicBezTo>
                <a:lnTo>
                  <a:pt x="1" y="30923"/>
                </a:lnTo>
                <a:cubicBezTo>
                  <a:pt x="1" y="31156"/>
                  <a:pt x="201" y="31357"/>
                  <a:pt x="434" y="31357"/>
                </a:cubicBezTo>
                <a:lnTo>
                  <a:pt x="4437" y="31357"/>
                </a:lnTo>
                <a:cubicBezTo>
                  <a:pt x="4671" y="31357"/>
                  <a:pt x="4837" y="31156"/>
                  <a:pt x="4837" y="30923"/>
                </a:cubicBezTo>
                <a:lnTo>
                  <a:pt x="4837" y="27254"/>
                </a:lnTo>
                <a:cubicBezTo>
                  <a:pt x="4837" y="27020"/>
                  <a:pt x="4671" y="26853"/>
                  <a:pt x="4437" y="26853"/>
                </a:cubicBezTo>
                <a:close/>
                <a:moveTo>
                  <a:pt x="6972" y="26853"/>
                </a:moveTo>
                <a:cubicBezTo>
                  <a:pt x="6739" y="26853"/>
                  <a:pt x="6572" y="27020"/>
                  <a:pt x="6572" y="27254"/>
                </a:cubicBezTo>
                <a:lnTo>
                  <a:pt x="6572" y="30923"/>
                </a:lnTo>
                <a:cubicBezTo>
                  <a:pt x="6572" y="31156"/>
                  <a:pt x="6739" y="31357"/>
                  <a:pt x="6972" y="31357"/>
                </a:cubicBezTo>
                <a:lnTo>
                  <a:pt x="10975" y="31357"/>
                </a:lnTo>
                <a:cubicBezTo>
                  <a:pt x="11209" y="31357"/>
                  <a:pt x="11409" y="31156"/>
                  <a:pt x="11409" y="30923"/>
                </a:cubicBezTo>
                <a:lnTo>
                  <a:pt x="11409" y="27254"/>
                </a:lnTo>
                <a:cubicBezTo>
                  <a:pt x="11409" y="27020"/>
                  <a:pt x="11209" y="26853"/>
                  <a:pt x="10975" y="26853"/>
                </a:cubicBezTo>
                <a:close/>
                <a:moveTo>
                  <a:pt x="13544" y="26853"/>
                </a:moveTo>
                <a:cubicBezTo>
                  <a:pt x="13310" y="26853"/>
                  <a:pt x="13110" y="27020"/>
                  <a:pt x="13110" y="27254"/>
                </a:cubicBezTo>
                <a:lnTo>
                  <a:pt x="13110" y="30923"/>
                </a:lnTo>
                <a:cubicBezTo>
                  <a:pt x="13110" y="31156"/>
                  <a:pt x="13310" y="31357"/>
                  <a:pt x="13544" y="31357"/>
                </a:cubicBezTo>
                <a:lnTo>
                  <a:pt x="17547" y="31357"/>
                </a:lnTo>
                <a:cubicBezTo>
                  <a:pt x="17780" y="31357"/>
                  <a:pt x="17947" y="31156"/>
                  <a:pt x="17947" y="30923"/>
                </a:cubicBezTo>
                <a:lnTo>
                  <a:pt x="17947" y="27254"/>
                </a:lnTo>
                <a:cubicBezTo>
                  <a:pt x="17947" y="27020"/>
                  <a:pt x="17780" y="26853"/>
                  <a:pt x="17547" y="26853"/>
                </a:cubicBezTo>
                <a:close/>
                <a:moveTo>
                  <a:pt x="20082" y="26853"/>
                </a:moveTo>
                <a:cubicBezTo>
                  <a:pt x="19882" y="26853"/>
                  <a:pt x="19681" y="27020"/>
                  <a:pt x="19681" y="27254"/>
                </a:cubicBezTo>
                <a:lnTo>
                  <a:pt x="19681" y="30923"/>
                </a:lnTo>
                <a:cubicBezTo>
                  <a:pt x="19681" y="31156"/>
                  <a:pt x="19882" y="31357"/>
                  <a:pt x="20082" y="31357"/>
                </a:cubicBezTo>
                <a:lnTo>
                  <a:pt x="24085" y="31357"/>
                </a:lnTo>
                <a:cubicBezTo>
                  <a:pt x="24318" y="31357"/>
                  <a:pt x="24518" y="31156"/>
                  <a:pt x="24518" y="30923"/>
                </a:cubicBezTo>
                <a:lnTo>
                  <a:pt x="24518" y="27254"/>
                </a:lnTo>
                <a:cubicBezTo>
                  <a:pt x="24518" y="27020"/>
                  <a:pt x="24318" y="26853"/>
                  <a:pt x="24085" y="26853"/>
                </a:cubicBezTo>
                <a:close/>
                <a:moveTo>
                  <a:pt x="26653" y="26853"/>
                </a:moveTo>
                <a:cubicBezTo>
                  <a:pt x="26420" y="26853"/>
                  <a:pt x="26253" y="27020"/>
                  <a:pt x="26253" y="27254"/>
                </a:cubicBezTo>
                <a:lnTo>
                  <a:pt x="26253" y="30923"/>
                </a:lnTo>
                <a:cubicBezTo>
                  <a:pt x="26253" y="31156"/>
                  <a:pt x="26420" y="31357"/>
                  <a:pt x="26653" y="31357"/>
                </a:cubicBezTo>
                <a:lnTo>
                  <a:pt x="56875" y="31357"/>
                </a:lnTo>
                <a:cubicBezTo>
                  <a:pt x="57108" y="31357"/>
                  <a:pt x="57308" y="31156"/>
                  <a:pt x="57308" y="30923"/>
                </a:cubicBezTo>
                <a:lnTo>
                  <a:pt x="57308" y="27254"/>
                </a:lnTo>
                <a:cubicBezTo>
                  <a:pt x="57308" y="27020"/>
                  <a:pt x="57108" y="26853"/>
                  <a:pt x="56875" y="26853"/>
                </a:cubicBezTo>
                <a:close/>
                <a:moveTo>
                  <a:pt x="59443" y="26853"/>
                </a:moveTo>
                <a:cubicBezTo>
                  <a:pt x="59210" y="26853"/>
                  <a:pt x="59009" y="27020"/>
                  <a:pt x="59009" y="27254"/>
                </a:cubicBezTo>
                <a:lnTo>
                  <a:pt x="59009" y="30923"/>
                </a:lnTo>
                <a:cubicBezTo>
                  <a:pt x="59009" y="31156"/>
                  <a:pt x="59210" y="31357"/>
                  <a:pt x="59443" y="31357"/>
                </a:cubicBezTo>
                <a:lnTo>
                  <a:pt x="63446" y="31357"/>
                </a:lnTo>
                <a:cubicBezTo>
                  <a:pt x="63646" y="31357"/>
                  <a:pt x="63846" y="31156"/>
                  <a:pt x="63846" y="30923"/>
                </a:cubicBezTo>
                <a:lnTo>
                  <a:pt x="63846" y="27254"/>
                </a:lnTo>
                <a:cubicBezTo>
                  <a:pt x="63846" y="27020"/>
                  <a:pt x="63646" y="26853"/>
                  <a:pt x="63446" y="26853"/>
                </a:cubicBezTo>
                <a:close/>
                <a:moveTo>
                  <a:pt x="65981" y="26853"/>
                </a:moveTo>
                <a:cubicBezTo>
                  <a:pt x="65748" y="26853"/>
                  <a:pt x="65581" y="27020"/>
                  <a:pt x="65581" y="27254"/>
                </a:cubicBezTo>
                <a:lnTo>
                  <a:pt x="65581" y="30923"/>
                </a:lnTo>
                <a:cubicBezTo>
                  <a:pt x="65581" y="31156"/>
                  <a:pt x="65748" y="31357"/>
                  <a:pt x="65981" y="31357"/>
                </a:cubicBezTo>
                <a:lnTo>
                  <a:pt x="69984" y="31357"/>
                </a:lnTo>
                <a:cubicBezTo>
                  <a:pt x="70217" y="31357"/>
                  <a:pt x="70418" y="31156"/>
                  <a:pt x="70418" y="30923"/>
                </a:cubicBezTo>
                <a:lnTo>
                  <a:pt x="70418" y="27254"/>
                </a:lnTo>
                <a:cubicBezTo>
                  <a:pt x="70418" y="27020"/>
                  <a:pt x="70217" y="26853"/>
                  <a:pt x="69984" y="26853"/>
                </a:cubicBezTo>
                <a:close/>
                <a:moveTo>
                  <a:pt x="72552" y="26853"/>
                </a:moveTo>
                <a:cubicBezTo>
                  <a:pt x="72319" y="26853"/>
                  <a:pt x="72119" y="27020"/>
                  <a:pt x="72119" y="27254"/>
                </a:cubicBezTo>
                <a:lnTo>
                  <a:pt x="72119" y="30923"/>
                </a:lnTo>
                <a:cubicBezTo>
                  <a:pt x="72119" y="31156"/>
                  <a:pt x="72319" y="31357"/>
                  <a:pt x="72552" y="31357"/>
                </a:cubicBezTo>
                <a:lnTo>
                  <a:pt x="76555" y="31357"/>
                </a:lnTo>
                <a:cubicBezTo>
                  <a:pt x="76789" y="31357"/>
                  <a:pt x="76956" y="31156"/>
                  <a:pt x="76956" y="30923"/>
                </a:cubicBezTo>
                <a:lnTo>
                  <a:pt x="76956" y="27254"/>
                </a:lnTo>
                <a:cubicBezTo>
                  <a:pt x="76956" y="27020"/>
                  <a:pt x="76789" y="26853"/>
                  <a:pt x="76555" y="2685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27"/>
          <p:cNvSpPr/>
          <p:nvPr/>
        </p:nvSpPr>
        <p:spPr>
          <a:xfrm>
            <a:off x="6116020" y="3061064"/>
            <a:ext cx="126852" cy="13162"/>
          </a:xfrm>
          <a:custGeom>
            <a:avLst/>
            <a:gdLst/>
            <a:ahLst/>
            <a:cxnLst/>
            <a:rect l="l" t="t" r="r" b="b"/>
            <a:pathLst>
              <a:path w="4838" h="502" extrusionOk="0">
                <a:moveTo>
                  <a:pt x="434" y="1"/>
                </a:moveTo>
                <a:cubicBezTo>
                  <a:pt x="201" y="1"/>
                  <a:pt x="1" y="201"/>
                  <a:pt x="1" y="435"/>
                </a:cubicBezTo>
                <a:lnTo>
                  <a:pt x="1" y="501"/>
                </a:lnTo>
                <a:cubicBezTo>
                  <a:pt x="1" y="268"/>
                  <a:pt x="201" y="101"/>
                  <a:pt x="434" y="101"/>
                </a:cubicBezTo>
                <a:lnTo>
                  <a:pt x="4437" y="101"/>
                </a:lnTo>
                <a:cubicBezTo>
                  <a:pt x="4671" y="101"/>
                  <a:pt x="4837" y="268"/>
                  <a:pt x="4837" y="501"/>
                </a:cubicBezTo>
                <a:lnTo>
                  <a:pt x="4837" y="435"/>
                </a:lnTo>
                <a:cubicBezTo>
                  <a:pt x="4837" y="201"/>
                  <a:pt x="4671"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27"/>
          <p:cNvSpPr/>
          <p:nvPr/>
        </p:nvSpPr>
        <p:spPr>
          <a:xfrm>
            <a:off x="6116020" y="3671568"/>
            <a:ext cx="126852" cy="13136"/>
          </a:xfrm>
          <a:custGeom>
            <a:avLst/>
            <a:gdLst/>
            <a:ahLst/>
            <a:cxnLst/>
            <a:rect l="l" t="t" r="r" b="b"/>
            <a:pathLst>
              <a:path w="4838" h="501" extrusionOk="0">
                <a:moveTo>
                  <a:pt x="434" y="0"/>
                </a:moveTo>
                <a:cubicBezTo>
                  <a:pt x="201" y="0"/>
                  <a:pt x="1" y="167"/>
                  <a:pt x="1" y="401"/>
                </a:cubicBezTo>
                <a:lnTo>
                  <a:pt x="1" y="501"/>
                </a:lnTo>
                <a:cubicBezTo>
                  <a:pt x="1" y="267"/>
                  <a:pt x="201" y="67"/>
                  <a:pt x="434" y="67"/>
                </a:cubicBezTo>
                <a:lnTo>
                  <a:pt x="4437" y="67"/>
                </a:lnTo>
                <a:cubicBezTo>
                  <a:pt x="4671" y="67"/>
                  <a:pt x="4837" y="267"/>
                  <a:pt x="4837" y="501"/>
                </a:cubicBezTo>
                <a:lnTo>
                  <a:pt x="4837" y="401"/>
                </a:lnTo>
                <a:cubicBezTo>
                  <a:pt x="4837" y="167"/>
                  <a:pt x="4671" y="0"/>
                  <a:pt x="4437"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27"/>
          <p:cNvSpPr/>
          <p:nvPr/>
        </p:nvSpPr>
        <p:spPr>
          <a:xfrm>
            <a:off x="6116020" y="3515875"/>
            <a:ext cx="126852" cy="13162"/>
          </a:xfrm>
          <a:custGeom>
            <a:avLst/>
            <a:gdLst/>
            <a:ahLst/>
            <a:cxnLst/>
            <a:rect l="l" t="t" r="r" b="b"/>
            <a:pathLst>
              <a:path w="4838" h="502" extrusionOk="0">
                <a:moveTo>
                  <a:pt x="434" y="1"/>
                </a:moveTo>
                <a:cubicBezTo>
                  <a:pt x="201" y="1"/>
                  <a:pt x="1" y="168"/>
                  <a:pt x="1" y="401"/>
                </a:cubicBezTo>
                <a:lnTo>
                  <a:pt x="1" y="501"/>
                </a:lnTo>
                <a:cubicBezTo>
                  <a:pt x="1" y="268"/>
                  <a:pt x="201" y="67"/>
                  <a:pt x="434" y="67"/>
                </a:cubicBezTo>
                <a:lnTo>
                  <a:pt x="4437" y="67"/>
                </a:lnTo>
                <a:cubicBezTo>
                  <a:pt x="4671" y="67"/>
                  <a:pt x="4837" y="268"/>
                  <a:pt x="4837" y="501"/>
                </a:cubicBezTo>
                <a:lnTo>
                  <a:pt x="4837" y="401"/>
                </a:lnTo>
                <a:cubicBezTo>
                  <a:pt x="4837" y="168"/>
                  <a:pt x="4671"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27"/>
          <p:cNvSpPr/>
          <p:nvPr/>
        </p:nvSpPr>
        <p:spPr>
          <a:xfrm>
            <a:off x="6116020" y="3360207"/>
            <a:ext cx="126852" cy="13136"/>
          </a:xfrm>
          <a:custGeom>
            <a:avLst/>
            <a:gdLst/>
            <a:ahLst/>
            <a:cxnLst/>
            <a:rect l="l" t="t" r="r" b="b"/>
            <a:pathLst>
              <a:path w="4838" h="501" extrusionOk="0">
                <a:moveTo>
                  <a:pt x="434" y="0"/>
                </a:moveTo>
                <a:cubicBezTo>
                  <a:pt x="201" y="0"/>
                  <a:pt x="1" y="167"/>
                  <a:pt x="1" y="400"/>
                </a:cubicBezTo>
                <a:lnTo>
                  <a:pt x="1" y="500"/>
                </a:lnTo>
                <a:cubicBezTo>
                  <a:pt x="1" y="267"/>
                  <a:pt x="201" y="67"/>
                  <a:pt x="434" y="67"/>
                </a:cubicBezTo>
                <a:lnTo>
                  <a:pt x="4437" y="67"/>
                </a:lnTo>
                <a:cubicBezTo>
                  <a:pt x="4671" y="67"/>
                  <a:pt x="4837" y="267"/>
                  <a:pt x="4837" y="500"/>
                </a:cubicBezTo>
                <a:lnTo>
                  <a:pt x="4837" y="400"/>
                </a:lnTo>
                <a:cubicBezTo>
                  <a:pt x="4837" y="167"/>
                  <a:pt x="4671" y="0"/>
                  <a:pt x="4437"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27"/>
          <p:cNvSpPr/>
          <p:nvPr/>
        </p:nvSpPr>
        <p:spPr>
          <a:xfrm>
            <a:off x="7319514" y="3515875"/>
            <a:ext cx="126826" cy="13162"/>
          </a:xfrm>
          <a:custGeom>
            <a:avLst/>
            <a:gdLst/>
            <a:ahLst/>
            <a:cxnLst/>
            <a:rect l="l" t="t" r="r" b="b"/>
            <a:pathLst>
              <a:path w="4837" h="502" extrusionOk="0">
                <a:moveTo>
                  <a:pt x="434" y="1"/>
                </a:moveTo>
                <a:cubicBezTo>
                  <a:pt x="200" y="1"/>
                  <a:pt x="0" y="168"/>
                  <a:pt x="0" y="401"/>
                </a:cubicBezTo>
                <a:lnTo>
                  <a:pt x="0" y="501"/>
                </a:lnTo>
                <a:cubicBezTo>
                  <a:pt x="0" y="268"/>
                  <a:pt x="200" y="67"/>
                  <a:pt x="434" y="67"/>
                </a:cubicBezTo>
                <a:lnTo>
                  <a:pt x="4437" y="67"/>
                </a:lnTo>
                <a:cubicBezTo>
                  <a:pt x="4637" y="67"/>
                  <a:pt x="4837" y="268"/>
                  <a:pt x="4837" y="501"/>
                </a:cubicBezTo>
                <a:lnTo>
                  <a:pt x="4837" y="401"/>
                </a:lnTo>
                <a:cubicBezTo>
                  <a:pt x="4837" y="168"/>
                  <a:pt x="4637"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27"/>
          <p:cNvSpPr/>
          <p:nvPr/>
        </p:nvSpPr>
        <p:spPr>
          <a:xfrm>
            <a:off x="7319514" y="3204513"/>
            <a:ext cx="126826" cy="13136"/>
          </a:xfrm>
          <a:custGeom>
            <a:avLst/>
            <a:gdLst/>
            <a:ahLst/>
            <a:cxnLst/>
            <a:rect l="l" t="t" r="r" b="b"/>
            <a:pathLst>
              <a:path w="4837" h="501" extrusionOk="0">
                <a:moveTo>
                  <a:pt x="434" y="1"/>
                </a:moveTo>
                <a:cubicBezTo>
                  <a:pt x="200" y="1"/>
                  <a:pt x="0" y="201"/>
                  <a:pt x="0" y="401"/>
                </a:cubicBezTo>
                <a:lnTo>
                  <a:pt x="0" y="501"/>
                </a:lnTo>
                <a:cubicBezTo>
                  <a:pt x="0" y="267"/>
                  <a:pt x="200" y="67"/>
                  <a:pt x="434" y="67"/>
                </a:cubicBezTo>
                <a:lnTo>
                  <a:pt x="4437" y="67"/>
                </a:lnTo>
                <a:cubicBezTo>
                  <a:pt x="4637" y="67"/>
                  <a:pt x="4837" y="267"/>
                  <a:pt x="4837" y="501"/>
                </a:cubicBezTo>
                <a:lnTo>
                  <a:pt x="4837" y="401"/>
                </a:lnTo>
                <a:cubicBezTo>
                  <a:pt x="4837" y="201"/>
                  <a:pt x="4637"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27"/>
          <p:cNvSpPr/>
          <p:nvPr/>
        </p:nvSpPr>
        <p:spPr>
          <a:xfrm>
            <a:off x="7319514" y="3360207"/>
            <a:ext cx="126826" cy="12271"/>
          </a:xfrm>
          <a:custGeom>
            <a:avLst/>
            <a:gdLst/>
            <a:ahLst/>
            <a:cxnLst/>
            <a:rect l="l" t="t" r="r" b="b"/>
            <a:pathLst>
              <a:path w="4837" h="468" extrusionOk="0">
                <a:moveTo>
                  <a:pt x="434" y="0"/>
                </a:moveTo>
                <a:cubicBezTo>
                  <a:pt x="200" y="0"/>
                  <a:pt x="0" y="167"/>
                  <a:pt x="0" y="400"/>
                </a:cubicBezTo>
                <a:lnTo>
                  <a:pt x="0" y="467"/>
                </a:lnTo>
                <a:cubicBezTo>
                  <a:pt x="0" y="267"/>
                  <a:pt x="200" y="67"/>
                  <a:pt x="434" y="67"/>
                </a:cubicBezTo>
                <a:lnTo>
                  <a:pt x="4437" y="67"/>
                </a:lnTo>
                <a:cubicBezTo>
                  <a:pt x="4637" y="67"/>
                  <a:pt x="4837" y="267"/>
                  <a:pt x="4837" y="467"/>
                </a:cubicBezTo>
                <a:lnTo>
                  <a:pt x="4837" y="400"/>
                </a:lnTo>
                <a:cubicBezTo>
                  <a:pt x="4837" y="167"/>
                  <a:pt x="4637" y="0"/>
                  <a:pt x="4437"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27"/>
          <p:cNvSpPr/>
          <p:nvPr/>
        </p:nvSpPr>
        <p:spPr>
          <a:xfrm>
            <a:off x="7835522" y="2967485"/>
            <a:ext cx="126852" cy="13162"/>
          </a:xfrm>
          <a:custGeom>
            <a:avLst/>
            <a:gdLst/>
            <a:ahLst/>
            <a:cxnLst/>
            <a:rect l="l" t="t" r="r" b="b"/>
            <a:pathLst>
              <a:path w="4838" h="502" extrusionOk="0">
                <a:moveTo>
                  <a:pt x="401" y="1"/>
                </a:moveTo>
                <a:cubicBezTo>
                  <a:pt x="168" y="1"/>
                  <a:pt x="1" y="201"/>
                  <a:pt x="1" y="434"/>
                </a:cubicBezTo>
                <a:lnTo>
                  <a:pt x="1" y="501"/>
                </a:lnTo>
                <a:cubicBezTo>
                  <a:pt x="1" y="268"/>
                  <a:pt x="168" y="101"/>
                  <a:pt x="401" y="101"/>
                </a:cubicBezTo>
                <a:lnTo>
                  <a:pt x="4404" y="101"/>
                </a:lnTo>
                <a:cubicBezTo>
                  <a:pt x="4637" y="101"/>
                  <a:pt x="4838" y="268"/>
                  <a:pt x="4838" y="501"/>
                </a:cubicBezTo>
                <a:lnTo>
                  <a:pt x="4838" y="434"/>
                </a:lnTo>
                <a:cubicBezTo>
                  <a:pt x="4838" y="201"/>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27"/>
          <p:cNvSpPr/>
          <p:nvPr/>
        </p:nvSpPr>
        <p:spPr>
          <a:xfrm>
            <a:off x="7319514" y="3061064"/>
            <a:ext cx="126826" cy="13162"/>
          </a:xfrm>
          <a:custGeom>
            <a:avLst/>
            <a:gdLst/>
            <a:ahLst/>
            <a:cxnLst/>
            <a:rect l="l" t="t" r="r" b="b"/>
            <a:pathLst>
              <a:path w="4837" h="502" extrusionOk="0">
                <a:moveTo>
                  <a:pt x="434" y="1"/>
                </a:moveTo>
                <a:cubicBezTo>
                  <a:pt x="200" y="1"/>
                  <a:pt x="0" y="201"/>
                  <a:pt x="0" y="435"/>
                </a:cubicBezTo>
                <a:lnTo>
                  <a:pt x="0" y="501"/>
                </a:lnTo>
                <a:cubicBezTo>
                  <a:pt x="0" y="268"/>
                  <a:pt x="200" y="101"/>
                  <a:pt x="434" y="101"/>
                </a:cubicBezTo>
                <a:lnTo>
                  <a:pt x="4437" y="101"/>
                </a:lnTo>
                <a:cubicBezTo>
                  <a:pt x="4637" y="101"/>
                  <a:pt x="4837" y="268"/>
                  <a:pt x="4837" y="501"/>
                </a:cubicBezTo>
                <a:lnTo>
                  <a:pt x="4837" y="435"/>
                </a:lnTo>
                <a:cubicBezTo>
                  <a:pt x="4837" y="201"/>
                  <a:pt x="4637"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27"/>
          <p:cNvSpPr/>
          <p:nvPr/>
        </p:nvSpPr>
        <p:spPr>
          <a:xfrm>
            <a:off x="7319514" y="2967485"/>
            <a:ext cx="126826" cy="13162"/>
          </a:xfrm>
          <a:custGeom>
            <a:avLst/>
            <a:gdLst/>
            <a:ahLst/>
            <a:cxnLst/>
            <a:rect l="l" t="t" r="r" b="b"/>
            <a:pathLst>
              <a:path w="4837" h="502" extrusionOk="0">
                <a:moveTo>
                  <a:pt x="434" y="1"/>
                </a:moveTo>
                <a:cubicBezTo>
                  <a:pt x="200" y="1"/>
                  <a:pt x="0" y="201"/>
                  <a:pt x="0" y="434"/>
                </a:cubicBezTo>
                <a:lnTo>
                  <a:pt x="0" y="501"/>
                </a:lnTo>
                <a:cubicBezTo>
                  <a:pt x="0" y="268"/>
                  <a:pt x="200" y="101"/>
                  <a:pt x="434" y="101"/>
                </a:cubicBezTo>
                <a:lnTo>
                  <a:pt x="4437" y="101"/>
                </a:lnTo>
                <a:cubicBezTo>
                  <a:pt x="4637" y="101"/>
                  <a:pt x="4837" y="268"/>
                  <a:pt x="4837" y="501"/>
                </a:cubicBezTo>
                <a:lnTo>
                  <a:pt x="4837" y="434"/>
                </a:lnTo>
                <a:cubicBezTo>
                  <a:pt x="4837" y="201"/>
                  <a:pt x="4637"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27"/>
          <p:cNvSpPr/>
          <p:nvPr/>
        </p:nvSpPr>
        <p:spPr>
          <a:xfrm>
            <a:off x="7835522" y="3671568"/>
            <a:ext cx="126852" cy="13136"/>
          </a:xfrm>
          <a:custGeom>
            <a:avLst/>
            <a:gdLst/>
            <a:ahLst/>
            <a:cxnLst/>
            <a:rect l="l" t="t" r="r" b="b"/>
            <a:pathLst>
              <a:path w="4838" h="501" extrusionOk="0">
                <a:moveTo>
                  <a:pt x="401" y="0"/>
                </a:moveTo>
                <a:cubicBezTo>
                  <a:pt x="168" y="0"/>
                  <a:pt x="1" y="167"/>
                  <a:pt x="1" y="401"/>
                </a:cubicBezTo>
                <a:lnTo>
                  <a:pt x="1" y="501"/>
                </a:lnTo>
                <a:cubicBezTo>
                  <a:pt x="1" y="267"/>
                  <a:pt x="168" y="67"/>
                  <a:pt x="401" y="67"/>
                </a:cubicBezTo>
                <a:lnTo>
                  <a:pt x="4404" y="67"/>
                </a:lnTo>
                <a:cubicBezTo>
                  <a:pt x="4637" y="67"/>
                  <a:pt x="4838" y="267"/>
                  <a:pt x="4838" y="501"/>
                </a:cubicBezTo>
                <a:lnTo>
                  <a:pt x="4838" y="401"/>
                </a:lnTo>
                <a:cubicBezTo>
                  <a:pt x="4838" y="167"/>
                  <a:pt x="4637" y="0"/>
                  <a:pt x="4404"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27"/>
          <p:cNvSpPr/>
          <p:nvPr/>
        </p:nvSpPr>
        <p:spPr>
          <a:xfrm>
            <a:off x="7663231" y="2967485"/>
            <a:ext cx="126852" cy="13162"/>
          </a:xfrm>
          <a:custGeom>
            <a:avLst/>
            <a:gdLst/>
            <a:ahLst/>
            <a:cxnLst/>
            <a:rect l="l" t="t" r="r" b="b"/>
            <a:pathLst>
              <a:path w="4838" h="502" extrusionOk="0">
                <a:moveTo>
                  <a:pt x="434" y="1"/>
                </a:moveTo>
                <a:cubicBezTo>
                  <a:pt x="201" y="1"/>
                  <a:pt x="0" y="201"/>
                  <a:pt x="0" y="434"/>
                </a:cubicBezTo>
                <a:lnTo>
                  <a:pt x="0" y="501"/>
                </a:lnTo>
                <a:cubicBezTo>
                  <a:pt x="0" y="268"/>
                  <a:pt x="201" y="101"/>
                  <a:pt x="434" y="101"/>
                </a:cubicBezTo>
                <a:lnTo>
                  <a:pt x="4437" y="101"/>
                </a:lnTo>
                <a:cubicBezTo>
                  <a:pt x="4637" y="101"/>
                  <a:pt x="4837" y="268"/>
                  <a:pt x="4837" y="501"/>
                </a:cubicBezTo>
                <a:lnTo>
                  <a:pt x="4837" y="434"/>
                </a:lnTo>
                <a:cubicBezTo>
                  <a:pt x="4837" y="201"/>
                  <a:pt x="4637"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27"/>
          <p:cNvSpPr/>
          <p:nvPr/>
        </p:nvSpPr>
        <p:spPr>
          <a:xfrm>
            <a:off x="7663231" y="3204513"/>
            <a:ext cx="126852" cy="13136"/>
          </a:xfrm>
          <a:custGeom>
            <a:avLst/>
            <a:gdLst/>
            <a:ahLst/>
            <a:cxnLst/>
            <a:rect l="l" t="t" r="r" b="b"/>
            <a:pathLst>
              <a:path w="4838" h="501" extrusionOk="0">
                <a:moveTo>
                  <a:pt x="434" y="1"/>
                </a:moveTo>
                <a:cubicBezTo>
                  <a:pt x="201" y="1"/>
                  <a:pt x="0" y="167"/>
                  <a:pt x="0" y="401"/>
                </a:cubicBezTo>
                <a:lnTo>
                  <a:pt x="0" y="501"/>
                </a:lnTo>
                <a:cubicBezTo>
                  <a:pt x="0" y="267"/>
                  <a:pt x="201" y="67"/>
                  <a:pt x="434" y="67"/>
                </a:cubicBezTo>
                <a:lnTo>
                  <a:pt x="4437" y="67"/>
                </a:lnTo>
                <a:cubicBezTo>
                  <a:pt x="4637" y="67"/>
                  <a:pt x="4837" y="267"/>
                  <a:pt x="4837" y="501"/>
                </a:cubicBezTo>
                <a:lnTo>
                  <a:pt x="4837" y="401"/>
                </a:lnTo>
                <a:cubicBezTo>
                  <a:pt x="4837" y="167"/>
                  <a:pt x="4637"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27"/>
          <p:cNvSpPr/>
          <p:nvPr/>
        </p:nvSpPr>
        <p:spPr>
          <a:xfrm>
            <a:off x="7663231" y="3061064"/>
            <a:ext cx="126852" cy="13162"/>
          </a:xfrm>
          <a:custGeom>
            <a:avLst/>
            <a:gdLst/>
            <a:ahLst/>
            <a:cxnLst/>
            <a:rect l="l" t="t" r="r" b="b"/>
            <a:pathLst>
              <a:path w="4838" h="502" extrusionOk="0">
                <a:moveTo>
                  <a:pt x="434" y="1"/>
                </a:moveTo>
                <a:cubicBezTo>
                  <a:pt x="201" y="1"/>
                  <a:pt x="0" y="201"/>
                  <a:pt x="0" y="435"/>
                </a:cubicBezTo>
                <a:lnTo>
                  <a:pt x="0" y="501"/>
                </a:lnTo>
                <a:cubicBezTo>
                  <a:pt x="0" y="268"/>
                  <a:pt x="201" y="101"/>
                  <a:pt x="434" y="101"/>
                </a:cubicBezTo>
                <a:lnTo>
                  <a:pt x="4437" y="101"/>
                </a:lnTo>
                <a:cubicBezTo>
                  <a:pt x="4637" y="101"/>
                  <a:pt x="4837" y="268"/>
                  <a:pt x="4837" y="501"/>
                </a:cubicBezTo>
                <a:lnTo>
                  <a:pt x="4837" y="435"/>
                </a:lnTo>
                <a:cubicBezTo>
                  <a:pt x="4837" y="201"/>
                  <a:pt x="4637"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27"/>
          <p:cNvSpPr/>
          <p:nvPr/>
        </p:nvSpPr>
        <p:spPr>
          <a:xfrm>
            <a:off x="7663231" y="3360207"/>
            <a:ext cx="126852" cy="13136"/>
          </a:xfrm>
          <a:custGeom>
            <a:avLst/>
            <a:gdLst/>
            <a:ahLst/>
            <a:cxnLst/>
            <a:rect l="l" t="t" r="r" b="b"/>
            <a:pathLst>
              <a:path w="4838" h="501" extrusionOk="0">
                <a:moveTo>
                  <a:pt x="434" y="0"/>
                </a:moveTo>
                <a:cubicBezTo>
                  <a:pt x="201" y="0"/>
                  <a:pt x="0" y="167"/>
                  <a:pt x="0" y="400"/>
                </a:cubicBezTo>
                <a:lnTo>
                  <a:pt x="0" y="500"/>
                </a:lnTo>
                <a:cubicBezTo>
                  <a:pt x="0" y="267"/>
                  <a:pt x="201" y="67"/>
                  <a:pt x="434" y="67"/>
                </a:cubicBezTo>
                <a:lnTo>
                  <a:pt x="4437" y="67"/>
                </a:lnTo>
                <a:cubicBezTo>
                  <a:pt x="4637" y="67"/>
                  <a:pt x="4837" y="267"/>
                  <a:pt x="4837" y="500"/>
                </a:cubicBezTo>
                <a:lnTo>
                  <a:pt x="4837" y="400"/>
                </a:lnTo>
                <a:cubicBezTo>
                  <a:pt x="4837" y="167"/>
                  <a:pt x="4637" y="0"/>
                  <a:pt x="4437"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27"/>
          <p:cNvSpPr/>
          <p:nvPr/>
        </p:nvSpPr>
        <p:spPr>
          <a:xfrm>
            <a:off x="7663231" y="3671568"/>
            <a:ext cx="126852" cy="13136"/>
          </a:xfrm>
          <a:custGeom>
            <a:avLst/>
            <a:gdLst/>
            <a:ahLst/>
            <a:cxnLst/>
            <a:rect l="l" t="t" r="r" b="b"/>
            <a:pathLst>
              <a:path w="4838" h="501" extrusionOk="0">
                <a:moveTo>
                  <a:pt x="434" y="0"/>
                </a:moveTo>
                <a:cubicBezTo>
                  <a:pt x="201" y="0"/>
                  <a:pt x="0" y="167"/>
                  <a:pt x="0" y="401"/>
                </a:cubicBezTo>
                <a:lnTo>
                  <a:pt x="0" y="501"/>
                </a:lnTo>
                <a:cubicBezTo>
                  <a:pt x="0" y="267"/>
                  <a:pt x="201" y="67"/>
                  <a:pt x="434" y="67"/>
                </a:cubicBezTo>
                <a:lnTo>
                  <a:pt x="4437" y="67"/>
                </a:lnTo>
                <a:cubicBezTo>
                  <a:pt x="4637" y="67"/>
                  <a:pt x="4837" y="267"/>
                  <a:pt x="4837" y="501"/>
                </a:cubicBezTo>
                <a:lnTo>
                  <a:pt x="4837" y="401"/>
                </a:lnTo>
                <a:cubicBezTo>
                  <a:pt x="4837" y="167"/>
                  <a:pt x="4637" y="0"/>
                  <a:pt x="4437"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27"/>
          <p:cNvSpPr/>
          <p:nvPr/>
        </p:nvSpPr>
        <p:spPr>
          <a:xfrm>
            <a:off x="7663231" y="3515875"/>
            <a:ext cx="126852" cy="13162"/>
          </a:xfrm>
          <a:custGeom>
            <a:avLst/>
            <a:gdLst/>
            <a:ahLst/>
            <a:cxnLst/>
            <a:rect l="l" t="t" r="r" b="b"/>
            <a:pathLst>
              <a:path w="4838" h="502" extrusionOk="0">
                <a:moveTo>
                  <a:pt x="434" y="1"/>
                </a:moveTo>
                <a:cubicBezTo>
                  <a:pt x="201" y="1"/>
                  <a:pt x="0" y="168"/>
                  <a:pt x="0" y="401"/>
                </a:cubicBezTo>
                <a:lnTo>
                  <a:pt x="0" y="501"/>
                </a:lnTo>
                <a:cubicBezTo>
                  <a:pt x="0" y="268"/>
                  <a:pt x="201" y="67"/>
                  <a:pt x="434" y="67"/>
                </a:cubicBezTo>
                <a:lnTo>
                  <a:pt x="4437" y="67"/>
                </a:lnTo>
                <a:cubicBezTo>
                  <a:pt x="4637" y="67"/>
                  <a:pt x="4837" y="268"/>
                  <a:pt x="4837" y="501"/>
                </a:cubicBezTo>
                <a:lnTo>
                  <a:pt x="4837" y="401"/>
                </a:lnTo>
                <a:cubicBezTo>
                  <a:pt x="4837" y="168"/>
                  <a:pt x="4637"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27"/>
          <p:cNvSpPr/>
          <p:nvPr/>
        </p:nvSpPr>
        <p:spPr>
          <a:xfrm>
            <a:off x="8006947" y="2967485"/>
            <a:ext cx="126852" cy="13162"/>
          </a:xfrm>
          <a:custGeom>
            <a:avLst/>
            <a:gdLst/>
            <a:ahLst/>
            <a:cxnLst/>
            <a:rect l="l" t="t" r="r" b="b"/>
            <a:pathLst>
              <a:path w="4838" h="502" extrusionOk="0">
                <a:moveTo>
                  <a:pt x="434" y="1"/>
                </a:moveTo>
                <a:cubicBezTo>
                  <a:pt x="201" y="1"/>
                  <a:pt x="1" y="201"/>
                  <a:pt x="1" y="434"/>
                </a:cubicBezTo>
                <a:lnTo>
                  <a:pt x="1" y="501"/>
                </a:lnTo>
                <a:cubicBezTo>
                  <a:pt x="1" y="268"/>
                  <a:pt x="201" y="101"/>
                  <a:pt x="434" y="101"/>
                </a:cubicBezTo>
                <a:lnTo>
                  <a:pt x="4437" y="101"/>
                </a:lnTo>
                <a:cubicBezTo>
                  <a:pt x="4671" y="101"/>
                  <a:pt x="4838" y="268"/>
                  <a:pt x="4838" y="501"/>
                </a:cubicBezTo>
                <a:lnTo>
                  <a:pt x="4838" y="434"/>
                </a:lnTo>
                <a:cubicBezTo>
                  <a:pt x="4838" y="201"/>
                  <a:pt x="4671"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27"/>
          <p:cNvSpPr/>
          <p:nvPr/>
        </p:nvSpPr>
        <p:spPr>
          <a:xfrm>
            <a:off x="7835522" y="3515875"/>
            <a:ext cx="126852" cy="13162"/>
          </a:xfrm>
          <a:custGeom>
            <a:avLst/>
            <a:gdLst/>
            <a:ahLst/>
            <a:cxnLst/>
            <a:rect l="l" t="t" r="r" b="b"/>
            <a:pathLst>
              <a:path w="4838" h="502" extrusionOk="0">
                <a:moveTo>
                  <a:pt x="401" y="1"/>
                </a:moveTo>
                <a:cubicBezTo>
                  <a:pt x="168" y="1"/>
                  <a:pt x="1" y="168"/>
                  <a:pt x="1" y="401"/>
                </a:cubicBezTo>
                <a:lnTo>
                  <a:pt x="1" y="501"/>
                </a:lnTo>
                <a:cubicBezTo>
                  <a:pt x="1" y="268"/>
                  <a:pt x="168" y="67"/>
                  <a:pt x="401" y="67"/>
                </a:cubicBezTo>
                <a:lnTo>
                  <a:pt x="4404" y="67"/>
                </a:lnTo>
                <a:cubicBezTo>
                  <a:pt x="4637" y="67"/>
                  <a:pt x="4838" y="268"/>
                  <a:pt x="4838" y="501"/>
                </a:cubicBezTo>
                <a:lnTo>
                  <a:pt x="4838" y="401"/>
                </a:lnTo>
                <a:cubicBezTo>
                  <a:pt x="4838" y="168"/>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27"/>
          <p:cNvSpPr/>
          <p:nvPr/>
        </p:nvSpPr>
        <p:spPr>
          <a:xfrm>
            <a:off x="7491805" y="2967485"/>
            <a:ext cx="126852" cy="13162"/>
          </a:xfrm>
          <a:custGeom>
            <a:avLst/>
            <a:gdLst/>
            <a:ahLst/>
            <a:cxnLst/>
            <a:rect l="l" t="t" r="r" b="b"/>
            <a:pathLst>
              <a:path w="4838" h="502" extrusionOk="0">
                <a:moveTo>
                  <a:pt x="401" y="1"/>
                </a:moveTo>
                <a:cubicBezTo>
                  <a:pt x="167" y="1"/>
                  <a:pt x="0" y="201"/>
                  <a:pt x="0" y="434"/>
                </a:cubicBezTo>
                <a:lnTo>
                  <a:pt x="0" y="501"/>
                </a:lnTo>
                <a:cubicBezTo>
                  <a:pt x="0" y="268"/>
                  <a:pt x="167" y="101"/>
                  <a:pt x="401" y="101"/>
                </a:cubicBezTo>
                <a:lnTo>
                  <a:pt x="4404" y="101"/>
                </a:lnTo>
                <a:cubicBezTo>
                  <a:pt x="4637" y="101"/>
                  <a:pt x="4837" y="268"/>
                  <a:pt x="4837" y="501"/>
                </a:cubicBezTo>
                <a:lnTo>
                  <a:pt x="4837" y="434"/>
                </a:lnTo>
                <a:cubicBezTo>
                  <a:pt x="4837" y="201"/>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27"/>
          <p:cNvSpPr/>
          <p:nvPr/>
        </p:nvSpPr>
        <p:spPr>
          <a:xfrm>
            <a:off x="7835522" y="3204513"/>
            <a:ext cx="298279" cy="13136"/>
          </a:xfrm>
          <a:custGeom>
            <a:avLst/>
            <a:gdLst/>
            <a:ahLst/>
            <a:cxnLst/>
            <a:rect l="l" t="t" r="r" b="b"/>
            <a:pathLst>
              <a:path w="11376" h="501" extrusionOk="0">
                <a:moveTo>
                  <a:pt x="401" y="1"/>
                </a:moveTo>
                <a:cubicBezTo>
                  <a:pt x="168" y="1"/>
                  <a:pt x="1" y="167"/>
                  <a:pt x="1" y="401"/>
                </a:cubicBezTo>
                <a:lnTo>
                  <a:pt x="1" y="501"/>
                </a:lnTo>
                <a:cubicBezTo>
                  <a:pt x="1" y="267"/>
                  <a:pt x="168" y="67"/>
                  <a:pt x="401" y="67"/>
                </a:cubicBezTo>
                <a:lnTo>
                  <a:pt x="10975" y="67"/>
                </a:lnTo>
                <a:cubicBezTo>
                  <a:pt x="11209" y="67"/>
                  <a:pt x="11376" y="267"/>
                  <a:pt x="11376" y="501"/>
                </a:cubicBezTo>
                <a:lnTo>
                  <a:pt x="11376" y="401"/>
                </a:lnTo>
                <a:cubicBezTo>
                  <a:pt x="11376" y="167"/>
                  <a:pt x="11209" y="1"/>
                  <a:pt x="10975"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27"/>
          <p:cNvSpPr/>
          <p:nvPr/>
        </p:nvSpPr>
        <p:spPr>
          <a:xfrm>
            <a:off x="7835522" y="3061064"/>
            <a:ext cx="298279" cy="13162"/>
          </a:xfrm>
          <a:custGeom>
            <a:avLst/>
            <a:gdLst/>
            <a:ahLst/>
            <a:cxnLst/>
            <a:rect l="l" t="t" r="r" b="b"/>
            <a:pathLst>
              <a:path w="11376" h="502" extrusionOk="0">
                <a:moveTo>
                  <a:pt x="401" y="1"/>
                </a:moveTo>
                <a:cubicBezTo>
                  <a:pt x="168" y="1"/>
                  <a:pt x="1" y="201"/>
                  <a:pt x="1" y="435"/>
                </a:cubicBezTo>
                <a:lnTo>
                  <a:pt x="1" y="501"/>
                </a:lnTo>
                <a:cubicBezTo>
                  <a:pt x="1" y="268"/>
                  <a:pt x="168" y="101"/>
                  <a:pt x="401" y="101"/>
                </a:cubicBezTo>
                <a:lnTo>
                  <a:pt x="10975" y="101"/>
                </a:lnTo>
                <a:cubicBezTo>
                  <a:pt x="11209" y="101"/>
                  <a:pt x="11376" y="268"/>
                  <a:pt x="11376" y="501"/>
                </a:cubicBezTo>
                <a:lnTo>
                  <a:pt x="11376" y="435"/>
                </a:lnTo>
                <a:cubicBezTo>
                  <a:pt x="11376" y="201"/>
                  <a:pt x="11209" y="1"/>
                  <a:pt x="10975"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27"/>
          <p:cNvSpPr/>
          <p:nvPr/>
        </p:nvSpPr>
        <p:spPr>
          <a:xfrm>
            <a:off x="8006947" y="3515875"/>
            <a:ext cx="126852" cy="13162"/>
          </a:xfrm>
          <a:custGeom>
            <a:avLst/>
            <a:gdLst/>
            <a:ahLst/>
            <a:cxnLst/>
            <a:rect l="l" t="t" r="r" b="b"/>
            <a:pathLst>
              <a:path w="4838" h="502" extrusionOk="0">
                <a:moveTo>
                  <a:pt x="434" y="1"/>
                </a:moveTo>
                <a:cubicBezTo>
                  <a:pt x="201" y="1"/>
                  <a:pt x="1" y="168"/>
                  <a:pt x="1" y="401"/>
                </a:cubicBezTo>
                <a:lnTo>
                  <a:pt x="1" y="501"/>
                </a:lnTo>
                <a:cubicBezTo>
                  <a:pt x="1" y="268"/>
                  <a:pt x="201" y="67"/>
                  <a:pt x="434" y="67"/>
                </a:cubicBezTo>
                <a:lnTo>
                  <a:pt x="4437" y="67"/>
                </a:lnTo>
                <a:cubicBezTo>
                  <a:pt x="4671" y="67"/>
                  <a:pt x="4838" y="268"/>
                  <a:pt x="4838" y="501"/>
                </a:cubicBezTo>
                <a:lnTo>
                  <a:pt x="4838" y="401"/>
                </a:lnTo>
                <a:cubicBezTo>
                  <a:pt x="4838" y="168"/>
                  <a:pt x="4671"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27"/>
          <p:cNvSpPr/>
          <p:nvPr/>
        </p:nvSpPr>
        <p:spPr>
          <a:xfrm>
            <a:off x="7835522" y="3360207"/>
            <a:ext cx="126852" cy="13136"/>
          </a:xfrm>
          <a:custGeom>
            <a:avLst/>
            <a:gdLst/>
            <a:ahLst/>
            <a:cxnLst/>
            <a:rect l="l" t="t" r="r" b="b"/>
            <a:pathLst>
              <a:path w="4838" h="501" extrusionOk="0">
                <a:moveTo>
                  <a:pt x="401" y="0"/>
                </a:moveTo>
                <a:cubicBezTo>
                  <a:pt x="168" y="0"/>
                  <a:pt x="1" y="167"/>
                  <a:pt x="1" y="400"/>
                </a:cubicBezTo>
                <a:lnTo>
                  <a:pt x="1" y="500"/>
                </a:lnTo>
                <a:cubicBezTo>
                  <a:pt x="1" y="267"/>
                  <a:pt x="168" y="67"/>
                  <a:pt x="401" y="67"/>
                </a:cubicBezTo>
                <a:lnTo>
                  <a:pt x="4404" y="67"/>
                </a:lnTo>
                <a:cubicBezTo>
                  <a:pt x="4637" y="67"/>
                  <a:pt x="4838" y="267"/>
                  <a:pt x="4838" y="500"/>
                </a:cubicBezTo>
                <a:lnTo>
                  <a:pt x="4838" y="400"/>
                </a:lnTo>
                <a:cubicBezTo>
                  <a:pt x="4838" y="167"/>
                  <a:pt x="4637" y="0"/>
                  <a:pt x="4404"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27"/>
          <p:cNvSpPr/>
          <p:nvPr/>
        </p:nvSpPr>
        <p:spPr>
          <a:xfrm>
            <a:off x="8006947" y="3671568"/>
            <a:ext cx="126852" cy="13136"/>
          </a:xfrm>
          <a:custGeom>
            <a:avLst/>
            <a:gdLst/>
            <a:ahLst/>
            <a:cxnLst/>
            <a:rect l="l" t="t" r="r" b="b"/>
            <a:pathLst>
              <a:path w="4838" h="501" extrusionOk="0">
                <a:moveTo>
                  <a:pt x="434" y="0"/>
                </a:moveTo>
                <a:cubicBezTo>
                  <a:pt x="201" y="0"/>
                  <a:pt x="1" y="167"/>
                  <a:pt x="1" y="401"/>
                </a:cubicBezTo>
                <a:lnTo>
                  <a:pt x="1" y="501"/>
                </a:lnTo>
                <a:cubicBezTo>
                  <a:pt x="1" y="267"/>
                  <a:pt x="201" y="67"/>
                  <a:pt x="434" y="67"/>
                </a:cubicBezTo>
                <a:lnTo>
                  <a:pt x="4437" y="67"/>
                </a:lnTo>
                <a:cubicBezTo>
                  <a:pt x="4671" y="67"/>
                  <a:pt x="4838" y="267"/>
                  <a:pt x="4838" y="501"/>
                </a:cubicBezTo>
                <a:lnTo>
                  <a:pt x="4838" y="401"/>
                </a:lnTo>
                <a:cubicBezTo>
                  <a:pt x="4838" y="167"/>
                  <a:pt x="4671" y="0"/>
                  <a:pt x="4437"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27"/>
          <p:cNvSpPr/>
          <p:nvPr/>
        </p:nvSpPr>
        <p:spPr>
          <a:xfrm>
            <a:off x="7491805" y="3360207"/>
            <a:ext cx="126852" cy="13136"/>
          </a:xfrm>
          <a:custGeom>
            <a:avLst/>
            <a:gdLst/>
            <a:ahLst/>
            <a:cxnLst/>
            <a:rect l="l" t="t" r="r" b="b"/>
            <a:pathLst>
              <a:path w="4838" h="501" extrusionOk="0">
                <a:moveTo>
                  <a:pt x="401" y="0"/>
                </a:moveTo>
                <a:cubicBezTo>
                  <a:pt x="167" y="0"/>
                  <a:pt x="0" y="167"/>
                  <a:pt x="0" y="400"/>
                </a:cubicBezTo>
                <a:lnTo>
                  <a:pt x="0" y="500"/>
                </a:lnTo>
                <a:cubicBezTo>
                  <a:pt x="0" y="267"/>
                  <a:pt x="167" y="67"/>
                  <a:pt x="401" y="67"/>
                </a:cubicBezTo>
                <a:lnTo>
                  <a:pt x="4404" y="67"/>
                </a:lnTo>
                <a:cubicBezTo>
                  <a:pt x="4637" y="67"/>
                  <a:pt x="4837" y="267"/>
                  <a:pt x="4837" y="500"/>
                </a:cubicBezTo>
                <a:lnTo>
                  <a:pt x="4837" y="400"/>
                </a:lnTo>
                <a:cubicBezTo>
                  <a:pt x="4837" y="167"/>
                  <a:pt x="4637" y="0"/>
                  <a:pt x="4404"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27"/>
          <p:cNvSpPr/>
          <p:nvPr/>
        </p:nvSpPr>
        <p:spPr>
          <a:xfrm>
            <a:off x="7491805" y="3515875"/>
            <a:ext cx="126852" cy="13162"/>
          </a:xfrm>
          <a:custGeom>
            <a:avLst/>
            <a:gdLst/>
            <a:ahLst/>
            <a:cxnLst/>
            <a:rect l="l" t="t" r="r" b="b"/>
            <a:pathLst>
              <a:path w="4838" h="502" extrusionOk="0">
                <a:moveTo>
                  <a:pt x="401" y="1"/>
                </a:moveTo>
                <a:cubicBezTo>
                  <a:pt x="167" y="1"/>
                  <a:pt x="0" y="168"/>
                  <a:pt x="0" y="401"/>
                </a:cubicBezTo>
                <a:lnTo>
                  <a:pt x="0" y="501"/>
                </a:lnTo>
                <a:cubicBezTo>
                  <a:pt x="0" y="268"/>
                  <a:pt x="167" y="67"/>
                  <a:pt x="401" y="67"/>
                </a:cubicBezTo>
                <a:lnTo>
                  <a:pt x="4404" y="67"/>
                </a:lnTo>
                <a:cubicBezTo>
                  <a:pt x="4637" y="67"/>
                  <a:pt x="4837" y="268"/>
                  <a:pt x="4837" y="501"/>
                </a:cubicBezTo>
                <a:lnTo>
                  <a:pt x="4837" y="401"/>
                </a:lnTo>
                <a:cubicBezTo>
                  <a:pt x="4837" y="168"/>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27"/>
          <p:cNvSpPr/>
          <p:nvPr/>
        </p:nvSpPr>
        <p:spPr>
          <a:xfrm>
            <a:off x="7491805" y="3061064"/>
            <a:ext cx="126852" cy="13162"/>
          </a:xfrm>
          <a:custGeom>
            <a:avLst/>
            <a:gdLst/>
            <a:ahLst/>
            <a:cxnLst/>
            <a:rect l="l" t="t" r="r" b="b"/>
            <a:pathLst>
              <a:path w="4838" h="502" extrusionOk="0">
                <a:moveTo>
                  <a:pt x="401" y="1"/>
                </a:moveTo>
                <a:cubicBezTo>
                  <a:pt x="167" y="1"/>
                  <a:pt x="0" y="201"/>
                  <a:pt x="0" y="435"/>
                </a:cubicBezTo>
                <a:lnTo>
                  <a:pt x="0" y="501"/>
                </a:lnTo>
                <a:cubicBezTo>
                  <a:pt x="0" y="268"/>
                  <a:pt x="167" y="101"/>
                  <a:pt x="401" y="101"/>
                </a:cubicBezTo>
                <a:lnTo>
                  <a:pt x="4404" y="101"/>
                </a:lnTo>
                <a:cubicBezTo>
                  <a:pt x="4637" y="101"/>
                  <a:pt x="4837" y="268"/>
                  <a:pt x="4837" y="501"/>
                </a:cubicBezTo>
                <a:lnTo>
                  <a:pt x="4837" y="435"/>
                </a:lnTo>
                <a:cubicBezTo>
                  <a:pt x="4837" y="201"/>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27"/>
          <p:cNvSpPr/>
          <p:nvPr/>
        </p:nvSpPr>
        <p:spPr>
          <a:xfrm>
            <a:off x="7491805" y="3204513"/>
            <a:ext cx="126852" cy="13136"/>
          </a:xfrm>
          <a:custGeom>
            <a:avLst/>
            <a:gdLst/>
            <a:ahLst/>
            <a:cxnLst/>
            <a:rect l="l" t="t" r="r" b="b"/>
            <a:pathLst>
              <a:path w="4838" h="501" extrusionOk="0">
                <a:moveTo>
                  <a:pt x="401" y="1"/>
                </a:moveTo>
                <a:cubicBezTo>
                  <a:pt x="167" y="1"/>
                  <a:pt x="0" y="167"/>
                  <a:pt x="0" y="401"/>
                </a:cubicBezTo>
                <a:lnTo>
                  <a:pt x="0" y="501"/>
                </a:lnTo>
                <a:cubicBezTo>
                  <a:pt x="0" y="267"/>
                  <a:pt x="167" y="67"/>
                  <a:pt x="401" y="67"/>
                </a:cubicBezTo>
                <a:lnTo>
                  <a:pt x="4404" y="67"/>
                </a:lnTo>
                <a:cubicBezTo>
                  <a:pt x="4637" y="67"/>
                  <a:pt x="4837" y="267"/>
                  <a:pt x="4837" y="501"/>
                </a:cubicBezTo>
                <a:lnTo>
                  <a:pt x="4837" y="401"/>
                </a:lnTo>
                <a:cubicBezTo>
                  <a:pt x="4837" y="167"/>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27"/>
          <p:cNvSpPr/>
          <p:nvPr/>
        </p:nvSpPr>
        <p:spPr>
          <a:xfrm>
            <a:off x="8162641" y="2772461"/>
            <a:ext cx="111986" cy="114581"/>
          </a:xfrm>
          <a:custGeom>
            <a:avLst/>
            <a:gdLst/>
            <a:ahLst/>
            <a:cxnLst/>
            <a:rect l="l" t="t" r="r" b="b"/>
            <a:pathLst>
              <a:path w="4271" h="4370" extrusionOk="0">
                <a:moveTo>
                  <a:pt x="2135" y="0"/>
                </a:moveTo>
                <a:cubicBezTo>
                  <a:pt x="968" y="0"/>
                  <a:pt x="0" y="967"/>
                  <a:pt x="0" y="2168"/>
                </a:cubicBezTo>
                <a:cubicBezTo>
                  <a:pt x="0" y="3403"/>
                  <a:pt x="968" y="4370"/>
                  <a:pt x="2135" y="4370"/>
                </a:cubicBezTo>
                <a:cubicBezTo>
                  <a:pt x="3336" y="4370"/>
                  <a:pt x="4270" y="3403"/>
                  <a:pt x="4270" y="2168"/>
                </a:cubicBezTo>
                <a:cubicBezTo>
                  <a:pt x="4270" y="967"/>
                  <a:pt x="3336" y="0"/>
                  <a:pt x="2135" y="0"/>
                </a:cubicBezTo>
                <a:close/>
              </a:path>
            </a:pathLst>
          </a:custGeom>
          <a:solidFill>
            <a:srgbClr val="E0F3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27"/>
          <p:cNvSpPr/>
          <p:nvPr/>
        </p:nvSpPr>
        <p:spPr>
          <a:xfrm>
            <a:off x="8162641" y="2772461"/>
            <a:ext cx="111986" cy="111959"/>
          </a:xfrm>
          <a:custGeom>
            <a:avLst/>
            <a:gdLst/>
            <a:ahLst/>
            <a:cxnLst/>
            <a:rect l="l" t="t" r="r" b="b"/>
            <a:pathLst>
              <a:path w="4271" h="4270" extrusionOk="0">
                <a:moveTo>
                  <a:pt x="2135" y="0"/>
                </a:moveTo>
                <a:cubicBezTo>
                  <a:pt x="968" y="0"/>
                  <a:pt x="0" y="934"/>
                  <a:pt x="0" y="2135"/>
                </a:cubicBezTo>
                <a:cubicBezTo>
                  <a:pt x="0" y="3302"/>
                  <a:pt x="968" y="4270"/>
                  <a:pt x="2135" y="4270"/>
                </a:cubicBezTo>
                <a:cubicBezTo>
                  <a:pt x="3336" y="4270"/>
                  <a:pt x="4270" y="3302"/>
                  <a:pt x="4270" y="2135"/>
                </a:cubicBezTo>
                <a:cubicBezTo>
                  <a:pt x="4270" y="934"/>
                  <a:pt x="3336" y="0"/>
                  <a:pt x="2135" y="0"/>
                </a:cubicBezTo>
                <a:close/>
              </a:path>
            </a:pathLst>
          </a:custGeom>
          <a:solidFill>
            <a:srgbClr val="B6BA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27"/>
          <p:cNvSpPr/>
          <p:nvPr/>
        </p:nvSpPr>
        <p:spPr>
          <a:xfrm>
            <a:off x="8173129" y="2782084"/>
            <a:ext cx="91875" cy="92714"/>
          </a:xfrm>
          <a:custGeom>
            <a:avLst/>
            <a:gdLst/>
            <a:ahLst/>
            <a:cxnLst/>
            <a:rect l="l" t="t" r="r" b="b"/>
            <a:pathLst>
              <a:path w="3504" h="3536" extrusionOk="0">
                <a:moveTo>
                  <a:pt x="1735" y="0"/>
                </a:moveTo>
                <a:cubicBezTo>
                  <a:pt x="768" y="0"/>
                  <a:pt x="1" y="801"/>
                  <a:pt x="1" y="1768"/>
                </a:cubicBezTo>
                <a:cubicBezTo>
                  <a:pt x="1" y="2735"/>
                  <a:pt x="768" y="3536"/>
                  <a:pt x="1735" y="3536"/>
                </a:cubicBezTo>
                <a:cubicBezTo>
                  <a:pt x="2703" y="3536"/>
                  <a:pt x="3503" y="2735"/>
                  <a:pt x="3503" y="1768"/>
                </a:cubicBezTo>
                <a:cubicBezTo>
                  <a:pt x="3503" y="801"/>
                  <a:pt x="2703" y="0"/>
                  <a:pt x="1735" y="0"/>
                </a:cubicBezTo>
                <a:close/>
              </a:path>
            </a:pathLst>
          </a:custGeom>
          <a:solidFill>
            <a:srgbClr val="D0DD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27"/>
          <p:cNvSpPr/>
          <p:nvPr/>
        </p:nvSpPr>
        <p:spPr>
          <a:xfrm>
            <a:off x="8173129" y="2827549"/>
            <a:ext cx="91875" cy="47248"/>
          </a:xfrm>
          <a:custGeom>
            <a:avLst/>
            <a:gdLst/>
            <a:ahLst/>
            <a:cxnLst/>
            <a:rect l="l" t="t" r="r" b="b"/>
            <a:pathLst>
              <a:path w="3504" h="1802" extrusionOk="0">
                <a:moveTo>
                  <a:pt x="1" y="1"/>
                </a:moveTo>
                <a:cubicBezTo>
                  <a:pt x="1" y="1"/>
                  <a:pt x="1" y="34"/>
                  <a:pt x="1" y="34"/>
                </a:cubicBezTo>
                <a:cubicBezTo>
                  <a:pt x="1" y="1001"/>
                  <a:pt x="768" y="1802"/>
                  <a:pt x="1735" y="1802"/>
                </a:cubicBezTo>
                <a:cubicBezTo>
                  <a:pt x="2703" y="1802"/>
                  <a:pt x="3503" y="1001"/>
                  <a:pt x="3503" y="34"/>
                </a:cubicBezTo>
                <a:cubicBezTo>
                  <a:pt x="3503" y="34"/>
                  <a:pt x="3503" y="34"/>
                  <a:pt x="3503" y="1"/>
                </a:cubicBezTo>
                <a:cubicBezTo>
                  <a:pt x="3503" y="968"/>
                  <a:pt x="2703" y="1735"/>
                  <a:pt x="1735" y="1735"/>
                </a:cubicBezTo>
                <a:cubicBezTo>
                  <a:pt x="768" y="1735"/>
                  <a:pt x="1" y="968"/>
                  <a:pt x="1" y="1"/>
                </a:cubicBezTo>
                <a:close/>
              </a:path>
            </a:pathLst>
          </a:custGeom>
          <a:solidFill>
            <a:srgbClr val="E0F3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27"/>
          <p:cNvSpPr/>
          <p:nvPr/>
        </p:nvSpPr>
        <p:spPr>
          <a:xfrm>
            <a:off x="5646147" y="2701671"/>
            <a:ext cx="68916" cy="31575"/>
          </a:xfrm>
          <a:custGeom>
            <a:avLst/>
            <a:gdLst/>
            <a:ahLst/>
            <a:cxnLst/>
            <a:rect l="l" t="t" r="r" b="b"/>
            <a:pathLst>
              <a:path w="2259" h="1035" extrusionOk="0">
                <a:moveTo>
                  <a:pt x="125" y="899"/>
                </a:moveTo>
                <a:lnTo>
                  <a:pt x="125" y="899"/>
                </a:lnTo>
                <a:cubicBezTo>
                  <a:pt x="132" y="943"/>
                  <a:pt x="142" y="989"/>
                  <a:pt x="157" y="1035"/>
                </a:cubicBezTo>
                <a:cubicBezTo>
                  <a:pt x="157" y="1001"/>
                  <a:pt x="157" y="1001"/>
                  <a:pt x="157" y="1001"/>
                </a:cubicBezTo>
                <a:cubicBezTo>
                  <a:pt x="144" y="967"/>
                  <a:pt x="133" y="933"/>
                  <a:pt x="125" y="899"/>
                </a:cubicBezTo>
                <a:close/>
                <a:moveTo>
                  <a:pt x="891" y="1"/>
                </a:moveTo>
                <a:cubicBezTo>
                  <a:pt x="329" y="1"/>
                  <a:pt x="1" y="409"/>
                  <a:pt x="125" y="899"/>
                </a:cubicBezTo>
                <a:lnTo>
                  <a:pt x="125" y="899"/>
                </a:lnTo>
                <a:cubicBezTo>
                  <a:pt x="49" y="429"/>
                  <a:pt x="373" y="67"/>
                  <a:pt x="891" y="67"/>
                </a:cubicBezTo>
                <a:cubicBezTo>
                  <a:pt x="1491" y="67"/>
                  <a:pt x="2091" y="501"/>
                  <a:pt x="2258" y="1035"/>
                </a:cubicBezTo>
                <a:cubicBezTo>
                  <a:pt x="2258" y="1001"/>
                  <a:pt x="2258" y="1001"/>
                  <a:pt x="2258" y="1001"/>
                </a:cubicBezTo>
                <a:cubicBezTo>
                  <a:pt x="2091" y="468"/>
                  <a:pt x="1458" y="1"/>
                  <a:pt x="891" y="1"/>
                </a:cubicBezTo>
                <a:close/>
              </a:path>
            </a:pathLst>
          </a:custGeom>
          <a:solidFill>
            <a:srgbClr val="FFFF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27"/>
          <p:cNvSpPr/>
          <p:nvPr/>
        </p:nvSpPr>
        <p:spPr>
          <a:xfrm>
            <a:off x="5764205" y="2701671"/>
            <a:ext cx="68886" cy="31575"/>
          </a:xfrm>
          <a:custGeom>
            <a:avLst/>
            <a:gdLst/>
            <a:ahLst/>
            <a:cxnLst/>
            <a:rect l="l" t="t" r="r" b="b"/>
            <a:pathLst>
              <a:path w="2258" h="1035" extrusionOk="0">
                <a:moveTo>
                  <a:pt x="124" y="899"/>
                </a:moveTo>
                <a:cubicBezTo>
                  <a:pt x="131" y="943"/>
                  <a:pt x="142" y="989"/>
                  <a:pt x="156" y="1035"/>
                </a:cubicBezTo>
                <a:cubicBezTo>
                  <a:pt x="156" y="1001"/>
                  <a:pt x="156" y="1001"/>
                  <a:pt x="156" y="1001"/>
                </a:cubicBezTo>
                <a:cubicBezTo>
                  <a:pt x="143" y="967"/>
                  <a:pt x="133" y="933"/>
                  <a:pt x="124" y="899"/>
                </a:cubicBezTo>
                <a:close/>
                <a:moveTo>
                  <a:pt x="890" y="1"/>
                </a:moveTo>
                <a:cubicBezTo>
                  <a:pt x="328" y="1"/>
                  <a:pt x="0" y="409"/>
                  <a:pt x="124" y="899"/>
                </a:cubicBezTo>
                <a:lnTo>
                  <a:pt x="124" y="899"/>
                </a:lnTo>
                <a:cubicBezTo>
                  <a:pt x="49" y="429"/>
                  <a:pt x="372" y="67"/>
                  <a:pt x="890" y="67"/>
                </a:cubicBezTo>
                <a:cubicBezTo>
                  <a:pt x="1490" y="67"/>
                  <a:pt x="2091" y="501"/>
                  <a:pt x="2258" y="1035"/>
                </a:cubicBezTo>
                <a:cubicBezTo>
                  <a:pt x="2258" y="1001"/>
                  <a:pt x="2258" y="1001"/>
                  <a:pt x="2258" y="1001"/>
                </a:cubicBezTo>
                <a:cubicBezTo>
                  <a:pt x="2091" y="468"/>
                  <a:pt x="1457" y="1"/>
                  <a:pt x="890" y="1"/>
                </a:cubicBezTo>
                <a:close/>
              </a:path>
            </a:pathLst>
          </a:custGeom>
          <a:solidFill>
            <a:srgbClr val="FF52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27"/>
          <p:cNvSpPr/>
          <p:nvPr/>
        </p:nvSpPr>
        <p:spPr>
          <a:xfrm>
            <a:off x="5882232" y="2701671"/>
            <a:ext cx="68916" cy="31575"/>
          </a:xfrm>
          <a:custGeom>
            <a:avLst/>
            <a:gdLst/>
            <a:ahLst/>
            <a:cxnLst/>
            <a:rect l="l" t="t" r="r" b="b"/>
            <a:pathLst>
              <a:path w="2259" h="1035" extrusionOk="0">
                <a:moveTo>
                  <a:pt x="124" y="899"/>
                </a:moveTo>
                <a:cubicBezTo>
                  <a:pt x="131" y="943"/>
                  <a:pt x="142" y="989"/>
                  <a:pt x="157" y="1035"/>
                </a:cubicBezTo>
                <a:cubicBezTo>
                  <a:pt x="157" y="1001"/>
                  <a:pt x="157" y="1001"/>
                  <a:pt x="157" y="1001"/>
                </a:cubicBezTo>
                <a:cubicBezTo>
                  <a:pt x="144" y="967"/>
                  <a:pt x="133" y="933"/>
                  <a:pt x="124" y="899"/>
                </a:cubicBezTo>
                <a:close/>
                <a:moveTo>
                  <a:pt x="890" y="1"/>
                </a:moveTo>
                <a:cubicBezTo>
                  <a:pt x="329" y="1"/>
                  <a:pt x="1" y="409"/>
                  <a:pt x="124" y="899"/>
                </a:cubicBezTo>
                <a:lnTo>
                  <a:pt x="124" y="899"/>
                </a:lnTo>
                <a:cubicBezTo>
                  <a:pt x="49" y="429"/>
                  <a:pt x="372" y="67"/>
                  <a:pt x="890" y="67"/>
                </a:cubicBezTo>
                <a:cubicBezTo>
                  <a:pt x="1491" y="67"/>
                  <a:pt x="2091" y="501"/>
                  <a:pt x="2258" y="1035"/>
                </a:cubicBezTo>
                <a:cubicBezTo>
                  <a:pt x="2258" y="1001"/>
                  <a:pt x="2258" y="1001"/>
                  <a:pt x="2258" y="1001"/>
                </a:cubicBezTo>
                <a:cubicBezTo>
                  <a:pt x="2091" y="468"/>
                  <a:pt x="1491" y="1"/>
                  <a:pt x="890" y="1"/>
                </a:cubicBezTo>
                <a:close/>
              </a:path>
            </a:pathLst>
          </a:custGeom>
          <a:solidFill>
            <a:srgbClr val="45FF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27"/>
          <p:cNvSpPr/>
          <p:nvPr/>
        </p:nvSpPr>
        <p:spPr>
          <a:xfrm>
            <a:off x="7158576" y="2327273"/>
            <a:ext cx="26" cy="52492"/>
          </a:xfrm>
          <a:custGeom>
            <a:avLst/>
            <a:gdLst/>
            <a:ahLst/>
            <a:cxnLst/>
            <a:rect l="l" t="t" r="r" b="b"/>
            <a:pathLst>
              <a:path w="1" h="2002" extrusionOk="0">
                <a:moveTo>
                  <a:pt x="0" y="2002"/>
                </a:moveTo>
                <a:lnTo>
                  <a:pt x="0" y="0"/>
                </a:lnTo>
              </a:path>
            </a:pathLst>
          </a:custGeom>
          <a:solidFill>
            <a:srgbClr val="1FFF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27"/>
          <p:cNvSpPr/>
          <p:nvPr/>
        </p:nvSpPr>
        <p:spPr>
          <a:xfrm>
            <a:off x="7807545" y="2334545"/>
            <a:ext cx="107607" cy="32408"/>
          </a:xfrm>
          <a:custGeom>
            <a:avLst/>
            <a:gdLst/>
            <a:ahLst/>
            <a:cxnLst/>
            <a:rect l="l" t="t" r="r" b="b"/>
            <a:pathLst>
              <a:path w="4104" h="1236" extrusionOk="0">
                <a:moveTo>
                  <a:pt x="634" y="1"/>
                </a:moveTo>
                <a:cubicBezTo>
                  <a:pt x="301" y="1"/>
                  <a:pt x="0" y="268"/>
                  <a:pt x="0" y="601"/>
                </a:cubicBezTo>
                <a:cubicBezTo>
                  <a:pt x="0" y="968"/>
                  <a:pt x="301" y="1235"/>
                  <a:pt x="634" y="1235"/>
                </a:cubicBezTo>
                <a:lnTo>
                  <a:pt x="3470" y="1235"/>
                </a:lnTo>
                <a:cubicBezTo>
                  <a:pt x="3803" y="1235"/>
                  <a:pt x="4103" y="968"/>
                  <a:pt x="4103" y="601"/>
                </a:cubicBezTo>
                <a:cubicBezTo>
                  <a:pt x="4103" y="268"/>
                  <a:pt x="3803" y="1"/>
                  <a:pt x="3470" y="1"/>
                </a:cubicBezTo>
                <a:close/>
              </a:path>
            </a:pathLst>
          </a:custGeom>
          <a:solidFill>
            <a:srgbClr val="FF3E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27"/>
          <p:cNvSpPr/>
          <p:nvPr/>
        </p:nvSpPr>
        <p:spPr>
          <a:xfrm>
            <a:off x="7935236" y="2334545"/>
            <a:ext cx="107607" cy="32408"/>
          </a:xfrm>
          <a:custGeom>
            <a:avLst/>
            <a:gdLst/>
            <a:ahLst/>
            <a:cxnLst/>
            <a:rect l="l" t="t" r="r" b="b"/>
            <a:pathLst>
              <a:path w="4104" h="1236" extrusionOk="0">
                <a:moveTo>
                  <a:pt x="634" y="1"/>
                </a:moveTo>
                <a:cubicBezTo>
                  <a:pt x="301" y="1"/>
                  <a:pt x="1" y="268"/>
                  <a:pt x="1" y="601"/>
                </a:cubicBezTo>
                <a:cubicBezTo>
                  <a:pt x="1" y="968"/>
                  <a:pt x="301" y="1235"/>
                  <a:pt x="634" y="1235"/>
                </a:cubicBezTo>
                <a:lnTo>
                  <a:pt x="3470" y="1235"/>
                </a:lnTo>
                <a:cubicBezTo>
                  <a:pt x="3803" y="1235"/>
                  <a:pt x="4103" y="968"/>
                  <a:pt x="4103" y="601"/>
                </a:cubicBezTo>
                <a:cubicBezTo>
                  <a:pt x="4103" y="268"/>
                  <a:pt x="3803" y="1"/>
                  <a:pt x="3470" y="1"/>
                </a:cubicBezTo>
                <a:close/>
              </a:path>
            </a:pathLst>
          </a:custGeom>
          <a:solidFill>
            <a:srgbClr val="FF3E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27"/>
          <p:cNvSpPr/>
          <p:nvPr/>
        </p:nvSpPr>
        <p:spPr>
          <a:xfrm>
            <a:off x="7646607" y="2523460"/>
            <a:ext cx="697111" cy="32408"/>
          </a:xfrm>
          <a:custGeom>
            <a:avLst/>
            <a:gdLst/>
            <a:ahLst/>
            <a:cxnLst/>
            <a:rect l="l" t="t" r="r" b="b"/>
            <a:pathLst>
              <a:path w="26587" h="1236" extrusionOk="0">
                <a:moveTo>
                  <a:pt x="634" y="1"/>
                </a:moveTo>
                <a:cubicBezTo>
                  <a:pt x="301" y="1"/>
                  <a:pt x="1" y="268"/>
                  <a:pt x="1" y="601"/>
                </a:cubicBezTo>
                <a:cubicBezTo>
                  <a:pt x="1" y="968"/>
                  <a:pt x="301" y="1235"/>
                  <a:pt x="634" y="1235"/>
                </a:cubicBezTo>
                <a:lnTo>
                  <a:pt x="25953" y="1235"/>
                </a:lnTo>
                <a:cubicBezTo>
                  <a:pt x="26286" y="1235"/>
                  <a:pt x="26586" y="968"/>
                  <a:pt x="26586" y="601"/>
                </a:cubicBezTo>
                <a:cubicBezTo>
                  <a:pt x="26586" y="268"/>
                  <a:pt x="26286" y="1"/>
                  <a:pt x="25953" y="1"/>
                </a:cubicBezTo>
                <a:close/>
              </a:path>
            </a:pathLst>
          </a:custGeom>
          <a:solidFill>
            <a:srgbClr val="FFC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27"/>
          <p:cNvSpPr/>
          <p:nvPr/>
        </p:nvSpPr>
        <p:spPr>
          <a:xfrm>
            <a:off x="8170507" y="2589954"/>
            <a:ext cx="136475" cy="33247"/>
          </a:xfrm>
          <a:custGeom>
            <a:avLst/>
            <a:gdLst/>
            <a:ahLst/>
            <a:cxnLst/>
            <a:rect l="l" t="t" r="r" b="b"/>
            <a:pathLst>
              <a:path w="5205" h="1268" extrusionOk="0">
                <a:moveTo>
                  <a:pt x="634" y="0"/>
                </a:moveTo>
                <a:cubicBezTo>
                  <a:pt x="267" y="0"/>
                  <a:pt x="1" y="300"/>
                  <a:pt x="1" y="634"/>
                </a:cubicBezTo>
                <a:cubicBezTo>
                  <a:pt x="1" y="1001"/>
                  <a:pt x="267" y="1268"/>
                  <a:pt x="634" y="1268"/>
                </a:cubicBezTo>
                <a:lnTo>
                  <a:pt x="4571" y="1268"/>
                </a:lnTo>
                <a:cubicBezTo>
                  <a:pt x="4937" y="1268"/>
                  <a:pt x="5204" y="1001"/>
                  <a:pt x="5204" y="634"/>
                </a:cubicBezTo>
                <a:cubicBezTo>
                  <a:pt x="5204" y="300"/>
                  <a:pt x="4937" y="0"/>
                  <a:pt x="4571" y="0"/>
                </a:cubicBezTo>
                <a:close/>
              </a:path>
            </a:pathLst>
          </a:custGeom>
          <a:solidFill>
            <a:srgbClr val="FFC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27"/>
          <p:cNvSpPr/>
          <p:nvPr/>
        </p:nvSpPr>
        <p:spPr>
          <a:xfrm>
            <a:off x="8027084" y="2589954"/>
            <a:ext cx="123339" cy="33247"/>
          </a:xfrm>
          <a:custGeom>
            <a:avLst/>
            <a:gdLst/>
            <a:ahLst/>
            <a:cxnLst/>
            <a:rect l="l" t="t" r="r" b="b"/>
            <a:pathLst>
              <a:path w="4704" h="1268" extrusionOk="0">
                <a:moveTo>
                  <a:pt x="634" y="0"/>
                </a:moveTo>
                <a:cubicBezTo>
                  <a:pt x="300" y="0"/>
                  <a:pt x="0" y="300"/>
                  <a:pt x="0" y="634"/>
                </a:cubicBezTo>
                <a:cubicBezTo>
                  <a:pt x="0" y="1001"/>
                  <a:pt x="300" y="1268"/>
                  <a:pt x="634" y="1268"/>
                </a:cubicBezTo>
                <a:lnTo>
                  <a:pt x="4070" y="1268"/>
                </a:lnTo>
                <a:cubicBezTo>
                  <a:pt x="4437" y="1268"/>
                  <a:pt x="4703" y="1001"/>
                  <a:pt x="4703" y="634"/>
                </a:cubicBezTo>
                <a:cubicBezTo>
                  <a:pt x="4703" y="300"/>
                  <a:pt x="4403" y="0"/>
                  <a:pt x="4070" y="0"/>
                </a:cubicBezTo>
                <a:close/>
              </a:path>
            </a:pathLst>
          </a:custGeom>
          <a:solidFill>
            <a:srgbClr val="FFC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27"/>
          <p:cNvSpPr/>
          <p:nvPr/>
        </p:nvSpPr>
        <p:spPr>
          <a:xfrm>
            <a:off x="7916882" y="2122898"/>
            <a:ext cx="649863" cy="545796"/>
          </a:xfrm>
          <a:custGeom>
            <a:avLst/>
            <a:gdLst/>
            <a:ahLst/>
            <a:cxnLst/>
            <a:rect l="l" t="t" r="r" b="b"/>
            <a:pathLst>
              <a:path w="24785" h="20816" extrusionOk="0">
                <a:moveTo>
                  <a:pt x="20815" y="0"/>
                </a:moveTo>
                <a:lnTo>
                  <a:pt x="0" y="20815"/>
                </a:lnTo>
                <a:lnTo>
                  <a:pt x="4303" y="20815"/>
                </a:lnTo>
                <a:lnTo>
                  <a:pt x="24584" y="534"/>
                </a:lnTo>
                <a:lnTo>
                  <a:pt x="24784" y="0"/>
                </a:lnTo>
                <a:close/>
              </a:path>
            </a:pathLst>
          </a:custGeom>
          <a:solidFill>
            <a:srgbClr val="E1F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27"/>
          <p:cNvSpPr/>
          <p:nvPr/>
        </p:nvSpPr>
        <p:spPr>
          <a:xfrm>
            <a:off x="4992525" y="1047062"/>
            <a:ext cx="2624530" cy="1703569"/>
          </a:xfrm>
          <a:custGeom>
            <a:avLst/>
            <a:gdLst/>
            <a:ahLst/>
            <a:cxnLst/>
            <a:rect l="l" t="t" r="r" b="b"/>
            <a:pathLst>
              <a:path w="86029" h="55841" extrusionOk="0">
                <a:moveTo>
                  <a:pt x="2102" y="1"/>
                </a:moveTo>
                <a:cubicBezTo>
                  <a:pt x="935" y="1"/>
                  <a:pt x="1" y="935"/>
                  <a:pt x="1" y="2102"/>
                </a:cubicBezTo>
                <a:lnTo>
                  <a:pt x="1" y="53739"/>
                </a:lnTo>
                <a:cubicBezTo>
                  <a:pt x="1" y="54907"/>
                  <a:pt x="935" y="55841"/>
                  <a:pt x="2102" y="55841"/>
                </a:cubicBezTo>
                <a:lnTo>
                  <a:pt x="83894" y="55841"/>
                </a:lnTo>
                <a:cubicBezTo>
                  <a:pt x="85062" y="55841"/>
                  <a:pt x="86029" y="54907"/>
                  <a:pt x="86029" y="53739"/>
                </a:cubicBezTo>
                <a:lnTo>
                  <a:pt x="86029" y="2102"/>
                </a:lnTo>
                <a:cubicBezTo>
                  <a:pt x="86029" y="935"/>
                  <a:pt x="85062" y="1"/>
                  <a:pt x="83894" y="1"/>
                </a:cubicBezTo>
                <a:close/>
              </a:path>
            </a:pathLst>
          </a:custGeom>
          <a:solidFill>
            <a:srgbClr val="B8BD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27"/>
          <p:cNvSpPr/>
          <p:nvPr/>
        </p:nvSpPr>
        <p:spPr>
          <a:xfrm>
            <a:off x="4992525" y="1047062"/>
            <a:ext cx="2624530" cy="274812"/>
          </a:xfrm>
          <a:custGeom>
            <a:avLst/>
            <a:gdLst/>
            <a:ahLst/>
            <a:cxnLst/>
            <a:rect l="l" t="t" r="r" b="b"/>
            <a:pathLst>
              <a:path w="86029" h="9008" extrusionOk="0">
                <a:moveTo>
                  <a:pt x="2436" y="1"/>
                </a:moveTo>
                <a:cubicBezTo>
                  <a:pt x="1102" y="1"/>
                  <a:pt x="1" y="1068"/>
                  <a:pt x="1" y="2436"/>
                </a:cubicBezTo>
                <a:lnTo>
                  <a:pt x="1" y="9007"/>
                </a:lnTo>
                <a:lnTo>
                  <a:pt x="86029" y="9007"/>
                </a:lnTo>
                <a:lnTo>
                  <a:pt x="86029" y="2436"/>
                </a:lnTo>
                <a:cubicBezTo>
                  <a:pt x="86029" y="1102"/>
                  <a:pt x="84928" y="1"/>
                  <a:pt x="8359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27"/>
          <p:cNvSpPr/>
          <p:nvPr/>
        </p:nvSpPr>
        <p:spPr>
          <a:xfrm>
            <a:off x="5098380" y="1404255"/>
            <a:ext cx="2417933" cy="1256817"/>
          </a:xfrm>
          <a:custGeom>
            <a:avLst/>
            <a:gdLst/>
            <a:ahLst/>
            <a:cxnLst/>
            <a:rect l="l" t="t" r="r" b="b"/>
            <a:pathLst>
              <a:path w="79257" h="41197" extrusionOk="0">
                <a:moveTo>
                  <a:pt x="77522" y="41196"/>
                </a:moveTo>
                <a:lnTo>
                  <a:pt x="1735" y="41196"/>
                </a:lnTo>
                <a:cubicBezTo>
                  <a:pt x="767" y="41196"/>
                  <a:pt x="0" y="40429"/>
                  <a:pt x="0" y="39462"/>
                </a:cubicBezTo>
                <a:lnTo>
                  <a:pt x="0" y="1735"/>
                </a:lnTo>
                <a:cubicBezTo>
                  <a:pt x="0" y="768"/>
                  <a:pt x="767" y="0"/>
                  <a:pt x="1735" y="0"/>
                </a:cubicBezTo>
                <a:lnTo>
                  <a:pt x="77522" y="0"/>
                </a:lnTo>
                <a:cubicBezTo>
                  <a:pt x="78489" y="0"/>
                  <a:pt x="79257" y="768"/>
                  <a:pt x="79257" y="1735"/>
                </a:cubicBezTo>
                <a:lnTo>
                  <a:pt x="79257" y="39462"/>
                </a:lnTo>
                <a:cubicBezTo>
                  <a:pt x="79257" y="40429"/>
                  <a:pt x="78489" y="41196"/>
                  <a:pt x="77522" y="41196"/>
                </a:cubicBezTo>
                <a:close/>
              </a:path>
            </a:pathLst>
          </a:custGeom>
          <a:solidFill>
            <a:srgbClr val="240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27"/>
          <p:cNvSpPr/>
          <p:nvPr/>
        </p:nvSpPr>
        <p:spPr>
          <a:xfrm>
            <a:off x="5168574" y="1477530"/>
            <a:ext cx="57019" cy="116020"/>
          </a:xfrm>
          <a:custGeom>
            <a:avLst/>
            <a:gdLst/>
            <a:ahLst/>
            <a:cxnLst/>
            <a:rect l="l" t="t" r="r" b="b"/>
            <a:pathLst>
              <a:path w="1869" h="3803" fill="none" extrusionOk="0">
                <a:moveTo>
                  <a:pt x="1869" y="0"/>
                </a:moveTo>
                <a:lnTo>
                  <a:pt x="1" y="1901"/>
                </a:lnTo>
                <a:lnTo>
                  <a:pt x="1869" y="3803"/>
                </a:lnTo>
              </a:path>
            </a:pathLst>
          </a:custGeom>
          <a:noFill/>
          <a:ln w="20850" cap="rnd" cmpd="sng">
            <a:solidFill>
              <a:srgbClr val="12D77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27"/>
          <p:cNvSpPr/>
          <p:nvPr/>
        </p:nvSpPr>
        <p:spPr>
          <a:xfrm>
            <a:off x="5371072" y="1477530"/>
            <a:ext cx="58056" cy="116020"/>
          </a:xfrm>
          <a:custGeom>
            <a:avLst/>
            <a:gdLst/>
            <a:ahLst/>
            <a:cxnLst/>
            <a:rect l="l" t="t" r="r" b="b"/>
            <a:pathLst>
              <a:path w="1903" h="3803" fill="none" extrusionOk="0">
                <a:moveTo>
                  <a:pt x="1" y="0"/>
                </a:moveTo>
                <a:lnTo>
                  <a:pt x="1902" y="1901"/>
                </a:lnTo>
                <a:lnTo>
                  <a:pt x="1" y="3803"/>
                </a:lnTo>
              </a:path>
            </a:pathLst>
          </a:custGeom>
          <a:noFill/>
          <a:ln w="20850" cap="rnd" cmpd="sng">
            <a:solidFill>
              <a:srgbClr val="12D77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27"/>
          <p:cNvSpPr/>
          <p:nvPr/>
        </p:nvSpPr>
        <p:spPr>
          <a:xfrm>
            <a:off x="5274399" y="1477530"/>
            <a:ext cx="45822" cy="126210"/>
          </a:xfrm>
          <a:custGeom>
            <a:avLst/>
            <a:gdLst/>
            <a:ahLst/>
            <a:cxnLst/>
            <a:rect l="l" t="t" r="r" b="b"/>
            <a:pathLst>
              <a:path w="1502" h="4137" fill="none" extrusionOk="0">
                <a:moveTo>
                  <a:pt x="1" y="4136"/>
                </a:moveTo>
                <a:lnTo>
                  <a:pt x="1502" y="0"/>
                </a:lnTo>
              </a:path>
            </a:pathLst>
          </a:custGeom>
          <a:noFill/>
          <a:ln w="20850" cap="rnd" cmpd="sng">
            <a:solidFill>
              <a:srgbClr val="12D77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27"/>
          <p:cNvSpPr/>
          <p:nvPr/>
        </p:nvSpPr>
        <p:spPr>
          <a:xfrm>
            <a:off x="5473847" y="1588419"/>
            <a:ext cx="32613" cy="32613"/>
          </a:xfrm>
          <a:custGeom>
            <a:avLst/>
            <a:gdLst/>
            <a:ahLst/>
            <a:cxnLst/>
            <a:rect l="l" t="t" r="r" b="b"/>
            <a:pathLst>
              <a:path w="1069" h="1069" extrusionOk="0">
                <a:moveTo>
                  <a:pt x="535" y="1"/>
                </a:moveTo>
                <a:cubicBezTo>
                  <a:pt x="234" y="1"/>
                  <a:pt x="1" y="234"/>
                  <a:pt x="1" y="535"/>
                </a:cubicBezTo>
                <a:cubicBezTo>
                  <a:pt x="1" y="802"/>
                  <a:pt x="234" y="1068"/>
                  <a:pt x="535" y="1068"/>
                </a:cubicBezTo>
                <a:cubicBezTo>
                  <a:pt x="835" y="1068"/>
                  <a:pt x="1068" y="802"/>
                  <a:pt x="1068" y="535"/>
                </a:cubicBezTo>
                <a:cubicBezTo>
                  <a:pt x="1068" y="234"/>
                  <a:pt x="835" y="1"/>
                  <a:pt x="535"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27"/>
          <p:cNvSpPr/>
          <p:nvPr/>
        </p:nvSpPr>
        <p:spPr>
          <a:xfrm>
            <a:off x="5521684" y="1588419"/>
            <a:ext cx="32582" cy="32613"/>
          </a:xfrm>
          <a:custGeom>
            <a:avLst/>
            <a:gdLst/>
            <a:ahLst/>
            <a:cxnLst/>
            <a:rect l="l" t="t" r="r" b="b"/>
            <a:pathLst>
              <a:path w="1068" h="1069" extrusionOk="0">
                <a:moveTo>
                  <a:pt x="534" y="1"/>
                </a:moveTo>
                <a:cubicBezTo>
                  <a:pt x="267" y="1"/>
                  <a:pt x="0" y="234"/>
                  <a:pt x="0" y="535"/>
                </a:cubicBezTo>
                <a:cubicBezTo>
                  <a:pt x="0" y="802"/>
                  <a:pt x="267" y="1068"/>
                  <a:pt x="534" y="1068"/>
                </a:cubicBezTo>
                <a:cubicBezTo>
                  <a:pt x="834" y="1068"/>
                  <a:pt x="1068" y="802"/>
                  <a:pt x="1068" y="535"/>
                </a:cubicBezTo>
                <a:cubicBezTo>
                  <a:pt x="1068" y="234"/>
                  <a:pt x="834" y="1"/>
                  <a:pt x="534"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27"/>
          <p:cNvSpPr/>
          <p:nvPr/>
        </p:nvSpPr>
        <p:spPr>
          <a:xfrm>
            <a:off x="5589864" y="1588419"/>
            <a:ext cx="32582" cy="32613"/>
          </a:xfrm>
          <a:custGeom>
            <a:avLst/>
            <a:gdLst/>
            <a:ahLst/>
            <a:cxnLst/>
            <a:rect l="l" t="t" r="r" b="b"/>
            <a:pathLst>
              <a:path w="1068" h="1069" extrusionOk="0">
                <a:moveTo>
                  <a:pt x="534" y="1"/>
                </a:moveTo>
                <a:cubicBezTo>
                  <a:pt x="234" y="1"/>
                  <a:pt x="0" y="234"/>
                  <a:pt x="0" y="535"/>
                </a:cubicBezTo>
                <a:cubicBezTo>
                  <a:pt x="0" y="802"/>
                  <a:pt x="234" y="1068"/>
                  <a:pt x="534" y="1068"/>
                </a:cubicBezTo>
                <a:cubicBezTo>
                  <a:pt x="834" y="1068"/>
                  <a:pt x="1068" y="802"/>
                  <a:pt x="1068" y="535"/>
                </a:cubicBezTo>
                <a:cubicBezTo>
                  <a:pt x="1068" y="234"/>
                  <a:pt x="834" y="1"/>
                  <a:pt x="534"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27"/>
          <p:cNvSpPr/>
          <p:nvPr/>
        </p:nvSpPr>
        <p:spPr>
          <a:xfrm>
            <a:off x="5197067" y="1721730"/>
            <a:ext cx="1737158" cy="31"/>
          </a:xfrm>
          <a:custGeom>
            <a:avLst/>
            <a:gdLst/>
            <a:ahLst/>
            <a:cxnLst/>
            <a:rect l="l" t="t" r="r" b="b"/>
            <a:pathLst>
              <a:path w="56942" h="1" fill="none" extrusionOk="0">
                <a:moveTo>
                  <a:pt x="1" y="1"/>
                </a:moveTo>
                <a:lnTo>
                  <a:pt x="56941" y="1"/>
                </a:lnTo>
              </a:path>
            </a:pathLst>
          </a:custGeom>
          <a:noFill/>
          <a:ln w="20850" cap="rnd" cmpd="sng">
            <a:solidFill>
              <a:srgbClr val="12D77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27"/>
          <p:cNvSpPr/>
          <p:nvPr/>
        </p:nvSpPr>
        <p:spPr>
          <a:xfrm>
            <a:off x="7038920" y="1721730"/>
            <a:ext cx="134355" cy="31"/>
          </a:xfrm>
          <a:custGeom>
            <a:avLst/>
            <a:gdLst/>
            <a:ahLst/>
            <a:cxnLst/>
            <a:rect l="l" t="t" r="r" b="b"/>
            <a:pathLst>
              <a:path w="4404" h="1" fill="none" extrusionOk="0">
                <a:moveTo>
                  <a:pt x="0" y="1"/>
                </a:moveTo>
                <a:lnTo>
                  <a:pt x="4403" y="1"/>
                </a:lnTo>
              </a:path>
            </a:pathLst>
          </a:custGeom>
          <a:noFill/>
          <a:ln w="20850" cap="rnd" cmpd="sng">
            <a:solidFill>
              <a:srgbClr val="12D77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27"/>
          <p:cNvSpPr/>
          <p:nvPr/>
        </p:nvSpPr>
        <p:spPr>
          <a:xfrm>
            <a:off x="7247520" y="1721730"/>
            <a:ext cx="170995" cy="31"/>
          </a:xfrm>
          <a:custGeom>
            <a:avLst/>
            <a:gdLst/>
            <a:ahLst/>
            <a:cxnLst/>
            <a:rect l="l" t="t" r="r" b="b"/>
            <a:pathLst>
              <a:path w="5605" h="1" fill="none" extrusionOk="0">
                <a:moveTo>
                  <a:pt x="0" y="1"/>
                </a:moveTo>
                <a:lnTo>
                  <a:pt x="5604" y="1"/>
                </a:lnTo>
              </a:path>
            </a:pathLst>
          </a:custGeom>
          <a:noFill/>
          <a:ln w="20850" cap="rnd" cmpd="sng">
            <a:solidFill>
              <a:srgbClr val="12D77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27"/>
          <p:cNvSpPr/>
          <p:nvPr/>
        </p:nvSpPr>
        <p:spPr>
          <a:xfrm>
            <a:off x="5197067" y="1858091"/>
            <a:ext cx="1086891" cy="31"/>
          </a:xfrm>
          <a:custGeom>
            <a:avLst/>
            <a:gdLst/>
            <a:ahLst/>
            <a:cxnLst/>
            <a:rect l="l" t="t" r="r" b="b"/>
            <a:pathLst>
              <a:path w="35627" h="1" fill="none" extrusionOk="0">
                <a:moveTo>
                  <a:pt x="1" y="1"/>
                </a:moveTo>
                <a:lnTo>
                  <a:pt x="35626" y="1"/>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27"/>
          <p:cNvSpPr/>
          <p:nvPr/>
        </p:nvSpPr>
        <p:spPr>
          <a:xfrm>
            <a:off x="6444635" y="1858091"/>
            <a:ext cx="195431" cy="31"/>
          </a:xfrm>
          <a:custGeom>
            <a:avLst/>
            <a:gdLst/>
            <a:ahLst/>
            <a:cxnLst/>
            <a:rect l="l" t="t" r="r" b="b"/>
            <a:pathLst>
              <a:path w="6406" h="1" fill="none" extrusionOk="0">
                <a:moveTo>
                  <a:pt x="1" y="1"/>
                </a:moveTo>
                <a:lnTo>
                  <a:pt x="6405" y="1"/>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27"/>
          <p:cNvSpPr/>
          <p:nvPr/>
        </p:nvSpPr>
        <p:spPr>
          <a:xfrm>
            <a:off x="6110870" y="1936461"/>
            <a:ext cx="529214" cy="31"/>
          </a:xfrm>
          <a:custGeom>
            <a:avLst/>
            <a:gdLst/>
            <a:ahLst/>
            <a:cxnLst/>
            <a:rect l="l" t="t" r="r" b="b"/>
            <a:pathLst>
              <a:path w="17347" h="1" fill="none" extrusionOk="0">
                <a:moveTo>
                  <a:pt x="17346" y="0"/>
                </a:moveTo>
                <a:lnTo>
                  <a:pt x="0" y="0"/>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27"/>
          <p:cNvSpPr/>
          <p:nvPr/>
        </p:nvSpPr>
        <p:spPr>
          <a:xfrm>
            <a:off x="5931770" y="1936461"/>
            <a:ext cx="106898" cy="31"/>
          </a:xfrm>
          <a:custGeom>
            <a:avLst/>
            <a:gdLst/>
            <a:ahLst/>
            <a:cxnLst/>
            <a:rect l="l" t="t" r="r" b="b"/>
            <a:pathLst>
              <a:path w="3504" h="1" fill="none" extrusionOk="0">
                <a:moveTo>
                  <a:pt x="3503" y="0"/>
                </a:moveTo>
                <a:lnTo>
                  <a:pt x="1" y="0"/>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27"/>
          <p:cNvSpPr/>
          <p:nvPr/>
        </p:nvSpPr>
        <p:spPr>
          <a:xfrm>
            <a:off x="5740468" y="1936461"/>
            <a:ext cx="106868" cy="31"/>
          </a:xfrm>
          <a:custGeom>
            <a:avLst/>
            <a:gdLst/>
            <a:ahLst/>
            <a:cxnLst/>
            <a:rect l="l" t="t" r="r" b="b"/>
            <a:pathLst>
              <a:path w="3503" h="1" fill="none" extrusionOk="0">
                <a:moveTo>
                  <a:pt x="3503" y="0"/>
                </a:moveTo>
                <a:lnTo>
                  <a:pt x="0" y="0"/>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27"/>
          <p:cNvSpPr/>
          <p:nvPr/>
        </p:nvSpPr>
        <p:spPr>
          <a:xfrm>
            <a:off x="5550172" y="1936461"/>
            <a:ext cx="105861" cy="31"/>
          </a:xfrm>
          <a:custGeom>
            <a:avLst/>
            <a:gdLst/>
            <a:ahLst/>
            <a:cxnLst/>
            <a:rect l="l" t="t" r="r" b="b"/>
            <a:pathLst>
              <a:path w="3470" h="1" fill="none" extrusionOk="0">
                <a:moveTo>
                  <a:pt x="3470" y="0"/>
                </a:moveTo>
                <a:lnTo>
                  <a:pt x="1" y="0"/>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27"/>
          <p:cNvSpPr/>
          <p:nvPr/>
        </p:nvSpPr>
        <p:spPr>
          <a:xfrm>
            <a:off x="5358870" y="1936461"/>
            <a:ext cx="105861" cy="31"/>
          </a:xfrm>
          <a:custGeom>
            <a:avLst/>
            <a:gdLst/>
            <a:ahLst/>
            <a:cxnLst/>
            <a:rect l="l" t="t" r="r" b="b"/>
            <a:pathLst>
              <a:path w="3470" h="1" fill="none" extrusionOk="0">
                <a:moveTo>
                  <a:pt x="3470" y="0"/>
                </a:moveTo>
                <a:lnTo>
                  <a:pt x="0" y="0"/>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27"/>
          <p:cNvSpPr/>
          <p:nvPr/>
        </p:nvSpPr>
        <p:spPr>
          <a:xfrm>
            <a:off x="5358870" y="2032097"/>
            <a:ext cx="1647588" cy="31"/>
          </a:xfrm>
          <a:custGeom>
            <a:avLst/>
            <a:gdLst/>
            <a:ahLst/>
            <a:cxnLst/>
            <a:rect l="l" t="t" r="r" b="b"/>
            <a:pathLst>
              <a:path w="54006" h="1" fill="none" extrusionOk="0">
                <a:moveTo>
                  <a:pt x="54006" y="1"/>
                </a:moveTo>
                <a:lnTo>
                  <a:pt x="0" y="1"/>
                </a:lnTo>
              </a:path>
            </a:pathLst>
          </a:custGeom>
          <a:noFill/>
          <a:ln w="208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27"/>
          <p:cNvSpPr/>
          <p:nvPr/>
        </p:nvSpPr>
        <p:spPr>
          <a:xfrm>
            <a:off x="5197067" y="1936461"/>
            <a:ext cx="38714" cy="31"/>
          </a:xfrm>
          <a:custGeom>
            <a:avLst/>
            <a:gdLst/>
            <a:ahLst/>
            <a:cxnLst/>
            <a:rect l="l" t="t" r="r" b="b"/>
            <a:pathLst>
              <a:path w="1269" h="1" fill="none" extrusionOk="0">
                <a:moveTo>
                  <a:pt x="1268" y="0"/>
                </a:moveTo>
                <a:lnTo>
                  <a:pt x="1" y="0"/>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27"/>
          <p:cNvSpPr/>
          <p:nvPr/>
        </p:nvSpPr>
        <p:spPr>
          <a:xfrm>
            <a:off x="5197067" y="2032097"/>
            <a:ext cx="38714" cy="31"/>
          </a:xfrm>
          <a:custGeom>
            <a:avLst/>
            <a:gdLst/>
            <a:ahLst/>
            <a:cxnLst/>
            <a:rect l="l" t="t" r="r" b="b"/>
            <a:pathLst>
              <a:path w="1269" h="1" fill="none" extrusionOk="0">
                <a:moveTo>
                  <a:pt x="1268" y="1"/>
                </a:moveTo>
                <a:lnTo>
                  <a:pt x="1" y="1"/>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27"/>
          <p:cNvSpPr/>
          <p:nvPr/>
        </p:nvSpPr>
        <p:spPr>
          <a:xfrm>
            <a:off x="5197067" y="2127763"/>
            <a:ext cx="38714" cy="31"/>
          </a:xfrm>
          <a:custGeom>
            <a:avLst/>
            <a:gdLst/>
            <a:ahLst/>
            <a:cxnLst/>
            <a:rect l="l" t="t" r="r" b="b"/>
            <a:pathLst>
              <a:path w="1269" h="1" fill="none" extrusionOk="0">
                <a:moveTo>
                  <a:pt x="1268" y="0"/>
                </a:moveTo>
                <a:lnTo>
                  <a:pt x="1" y="0"/>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27"/>
          <p:cNvSpPr/>
          <p:nvPr/>
        </p:nvSpPr>
        <p:spPr>
          <a:xfrm>
            <a:off x="5197067" y="2223399"/>
            <a:ext cx="38714" cy="31"/>
          </a:xfrm>
          <a:custGeom>
            <a:avLst/>
            <a:gdLst/>
            <a:ahLst/>
            <a:cxnLst/>
            <a:rect l="l" t="t" r="r" b="b"/>
            <a:pathLst>
              <a:path w="1269" h="1" fill="none" extrusionOk="0">
                <a:moveTo>
                  <a:pt x="1268" y="1"/>
                </a:moveTo>
                <a:lnTo>
                  <a:pt x="1" y="1"/>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27"/>
          <p:cNvSpPr/>
          <p:nvPr/>
        </p:nvSpPr>
        <p:spPr>
          <a:xfrm>
            <a:off x="7106064" y="2032097"/>
            <a:ext cx="226976" cy="31"/>
          </a:xfrm>
          <a:custGeom>
            <a:avLst/>
            <a:gdLst/>
            <a:ahLst/>
            <a:cxnLst/>
            <a:rect l="l" t="t" r="r" b="b"/>
            <a:pathLst>
              <a:path w="7440" h="1" fill="none" extrusionOk="0">
                <a:moveTo>
                  <a:pt x="1" y="1"/>
                </a:moveTo>
                <a:lnTo>
                  <a:pt x="7439" y="1"/>
                </a:lnTo>
              </a:path>
            </a:pathLst>
          </a:custGeom>
          <a:noFill/>
          <a:ln w="208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27"/>
          <p:cNvSpPr/>
          <p:nvPr/>
        </p:nvSpPr>
        <p:spPr>
          <a:xfrm>
            <a:off x="5354813" y="2127763"/>
            <a:ext cx="455935" cy="31"/>
          </a:xfrm>
          <a:custGeom>
            <a:avLst/>
            <a:gdLst/>
            <a:ahLst/>
            <a:cxnLst/>
            <a:rect l="l" t="t" r="r" b="b"/>
            <a:pathLst>
              <a:path w="14945" h="1" fill="none" extrusionOk="0">
                <a:moveTo>
                  <a:pt x="0" y="0"/>
                </a:moveTo>
                <a:lnTo>
                  <a:pt x="14944" y="0"/>
                </a:lnTo>
              </a:path>
            </a:pathLst>
          </a:custGeom>
          <a:noFill/>
          <a:ln w="208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27"/>
          <p:cNvSpPr/>
          <p:nvPr/>
        </p:nvSpPr>
        <p:spPr>
          <a:xfrm>
            <a:off x="5354813" y="2225443"/>
            <a:ext cx="455935" cy="31"/>
          </a:xfrm>
          <a:custGeom>
            <a:avLst/>
            <a:gdLst/>
            <a:ahLst/>
            <a:cxnLst/>
            <a:rect l="l" t="t" r="r" b="b"/>
            <a:pathLst>
              <a:path w="14945" h="1" fill="none" extrusionOk="0">
                <a:moveTo>
                  <a:pt x="0" y="1"/>
                </a:moveTo>
                <a:lnTo>
                  <a:pt x="14944" y="1"/>
                </a:lnTo>
              </a:path>
            </a:pathLst>
          </a:custGeom>
          <a:noFill/>
          <a:ln w="208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27"/>
          <p:cNvSpPr/>
          <p:nvPr/>
        </p:nvSpPr>
        <p:spPr>
          <a:xfrm>
            <a:off x="5354813" y="2324160"/>
            <a:ext cx="455935" cy="31"/>
          </a:xfrm>
          <a:custGeom>
            <a:avLst/>
            <a:gdLst/>
            <a:ahLst/>
            <a:cxnLst/>
            <a:rect l="l" t="t" r="r" b="b"/>
            <a:pathLst>
              <a:path w="14945" h="1" fill="none" extrusionOk="0">
                <a:moveTo>
                  <a:pt x="0" y="0"/>
                </a:moveTo>
                <a:lnTo>
                  <a:pt x="14944" y="0"/>
                </a:lnTo>
              </a:path>
            </a:pathLst>
          </a:custGeom>
          <a:noFill/>
          <a:ln w="208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27"/>
          <p:cNvSpPr/>
          <p:nvPr/>
        </p:nvSpPr>
        <p:spPr>
          <a:xfrm>
            <a:off x="5354813" y="2421840"/>
            <a:ext cx="455935" cy="31"/>
          </a:xfrm>
          <a:custGeom>
            <a:avLst/>
            <a:gdLst/>
            <a:ahLst/>
            <a:cxnLst/>
            <a:rect l="l" t="t" r="r" b="b"/>
            <a:pathLst>
              <a:path w="14945" h="1" fill="none" extrusionOk="0">
                <a:moveTo>
                  <a:pt x="0" y="1"/>
                </a:moveTo>
                <a:lnTo>
                  <a:pt x="14944" y="1"/>
                </a:lnTo>
              </a:path>
            </a:pathLst>
          </a:custGeom>
          <a:noFill/>
          <a:ln w="208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27"/>
          <p:cNvSpPr/>
          <p:nvPr/>
        </p:nvSpPr>
        <p:spPr>
          <a:xfrm>
            <a:off x="6110870" y="2421840"/>
            <a:ext cx="928130" cy="31"/>
          </a:xfrm>
          <a:custGeom>
            <a:avLst/>
            <a:gdLst/>
            <a:ahLst/>
            <a:cxnLst/>
            <a:rect l="l" t="t" r="r" b="b"/>
            <a:pathLst>
              <a:path w="30423" h="1" fill="none" extrusionOk="0">
                <a:moveTo>
                  <a:pt x="0" y="1"/>
                </a:moveTo>
                <a:lnTo>
                  <a:pt x="30422" y="1"/>
                </a:lnTo>
              </a:path>
            </a:pathLst>
          </a:custGeom>
          <a:noFill/>
          <a:ln w="208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27"/>
          <p:cNvSpPr/>
          <p:nvPr/>
        </p:nvSpPr>
        <p:spPr>
          <a:xfrm>
            <a:off x="6661380" y="2324160"/>
            <a:ext cx="377591" cy="31"/>
          </a:xfrm>
          <a:custGeom>
            <a:avLst/>
            <a:gdLst/>
            <a:ahLst/>
            <a:cxnLst/>
            <a:rect l="l" t="t" r="r" b="b"/>
            <a:pathLst>
              <a:path w="12377" h="1" fill="none" extrusionOk="0">
                <a:moveTo>
                  <a:pt x="1" y="0"/>
                </a:moveTo>
                <a:lnTo>
                  <a:pt x="12376" y="0"/>
                </a:lnTo>
              </a:path>
            </a:pathLst>
          </a:custGeom>
          <a:noFill/>
          <a:ln w="208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27"/>
          <p:cNvSpPr/>
          <p:nvPr/>
        </p:nvSpPr>
        <p:spPr>
          <a:xfrm>
            <a:off x="6889319" y="2223399"/>
            <a:ext cx="149639" cy="31"/>
          </a:xfrm>
          <a:custGeom>
            <a:avLst/>
            <a:gdLst/>
            <a:ahLst/>
            <a:cxnLst/>
            <a:rect l="l" t="t" r="r" b="b"/>
            <a:pathLst>
              <a:path w="4905" h="1" fill="none" extrusionOk="0">
                <a:moveTo>
                  <a:pt x="1" y="1"/>
                </a:moveTo>
                <a:lnTo>
                  <a:pt x="4904" y="1"/>
                </a:lnTo>
              </a:path>
            </a:pathLst>
          </a:custGeom>
          <a:noFill/>
          <a:ln w="208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27"/>
          <p:cNvSpPr/>
          <p:nvPr/>
        </p:nvSpPr>
        <p:spPr>
          <a:xfrm>
            <a:off x="7602007" y="1310369"/>
            <a:ext cx="1114298" cy="1734401"/>
          </a:xfrm>
          <a:custGeom>
            <a:avLst/>
            <a:gdLst/>
            <a:ahLst/>
            <a:cxnLst/>
            <a:rect l="l" t="t" r="r" b="b"/>
            <a:pathLst>
              <a:path w="42498" h="66148" extrusionOk="0">
                <a:moveTo>
                  <a:pt x="2169" y="1"/>
                </a:moveTo>
                <a:cubicBezTo>
                  <a:pt x="968" y="1"/>
                  <a:pt x="0" y="968"/>
                  <a:pt x="0" y="2169"/>
                </a:cubicBezTo>
                <a:lnTo>
                  <a:pt x="0" y="63980"/>
                </a:lnTo>
                <a:cubicBezTo>
                  <a:pt x="0" y="65181"/>
                  <a:pt x="968" y="66148"/>
                  <a:pt x="2169" y="66148"/>
                </a:cubicBezTo>
                <a:lnTo>
                  <a:pt x="40329" y="66148"/>
                </a:lnTo>
                <a:cubicBezTo>
                  <a:pt x="41530" y="66148"/>
                  <a:pt x="42497" y="65181"/>
                  <a:pt x="42497" y="63980"/>
                </a:cubicBezTo>
                <a:lnTo>
                  <a:pt x="42497" y="2169"/>
                </a:lnTo>
                <a:cubicBezTo>
                  <a:pt x="42497" y="968"/>
                  <a:pt x="41530" y="1"/>
                  <a:pt x="4032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27"/>
          <p:cNvSpPr/>
          <p:nvPr/>
        </p:nvSpPr>
        <p:spPr>
          <a:xfrm>
            <a:off x="7602007" y="1310369"/>
            <a:ext cx="1114298" cy="157451"/>
          </a:xfrm>
          <a:custGeom>
            <a:avLst/>
            <a:gdLst/>
            <a:ahLst/>
            <a:cxnLst/>
            <a:rect l="l" t="t" r="r" b="b"/>
            <a:pathLst>
              <a:path w="42498" h="6005" extrusionOk="0">
                <a:moveTo>
                  <a:pt x="1635" y="1"/>
                </a:moveTo>
                <a:cubicBezTo>
                  <a:pt x="734" y="1"/>
                  <a:pt x="0" y="734"/>
                  <a:pt x="0" y="1635"/>
                </a:cubicBezTo>
                <a:lnTo>
                  <a:pt x="0" y="6005"/>
                </a:lnTo>
                <a:lnTo>
                  <a:pt x="42497" y="6005"/>
                </a:lnTo>
                <a:lnTo>
                  <a:pt x="42497" y="1635"/>
                </a:lnTo>
                <a:cubicBezTo>
                  <a:pt x="42497" y="734"/>
                  <a:pt x="41764" y="1"/>
                  <a:pt x="408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27"/>
          <p:cNvSpPr/>
          <p:nvPr/>
        </p:nvSpPr>
        <p:spPr>
          <a:xfrm>
            <a:off x="7662365" y="1515042"/>
            <a:ext cx="996203" cy="1478126"/>
          </a:xfrm>
          <a:custGeom>
            <a:avLst/>
            <a:gdLst/>
            <a:ahLst/>
            <a:cxnLst/>
            <a:rect l="l" t="t" r="r" b="b"/>
            <a:pathLst>
              <a:path w="37994" h="56374" extrusionOk="0">
                <a:moveTo>
                  <a:pt x="36259" y="56374"/>
                </a:moveTo>
                <a:lnTo>
                  <a:pt x="1768" y="56374"/>
                </a:lnTo>
                <a:cubicBezTo>
                  <a:pt x="801" y="56374"/>
                  <a:pt x="0" y="55607"/>
                  <a:pt x="0" y="54639"/>
                </a:cubicBezTo>
                <a:lnTo>
                  <a:pt x="0" y="1735"/>
                </a:lnTo>
                <a:cubicBezTo>
                  <a:pt x="0" y="767"/>
                  <a:pt x="801" y="0"/>
                  <a:pt x="1768" y="0"/>
                </a:cubicBezTo>
                <a:lnTo>
                  <a:pt x="36259" y="0"/>
                </a:lnTo>
                <a:cubicBezTo>
                  <a:pt x="37227" y="0"/>
                  <a:pt x="37994" y="767"/>
                  <a:pt x="37994" y="1735"/>
                </a:cubicBezTo>
                <a:lnTo>
                  <a:pt x="37994" y="54639"/>
                </a:lnTo>
                <a:cubicBezTo>
                  <a:pt x="37994" y="55607"/>
                  <a:pt x="37227" y="56374"/>
                  <a:pt x="36259" y="56374"/>
                </a:cubicBezTo>
                <a:close/>
              </a:path>
            </a:pathLst>
          </a:custGeom>
          <a:solidFill>
            <a:srgbClr val="240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27"/>
          <p:cNvSpPr/>
          <p:nvPr/>
        </p:nvSpPr>
        <p:spPr>
          <a:xfrm>
            <a:off x="7905503" y="1362835"/>
            <a:ext cx="53384" cy="27164"/>
          </a:xfrm>
          <a:custGeom>
            <a:avLst/>
            <a:gdLst/>
            <a:ahLst/>
            <a:cxnLst/>
            <a:rect l="l" t="t" r="r" b="b"/>
            <a:pathLst>
              <a:path w="2036" h="1036" extrusionOk="0">
                <a:moveTo>
                  <a:pt x="1001" y="1"/>
                </a:moveTo>
                <a:cubicBezTo>
                  <a:pt x="434" y="1"/>
                  <a:pt x="0" y="435"/>
                  <a:pt x="0" y="1002"/>
                </a:cubicBezTo>
                <a:lnTo>
                  <a:pt x="0" y="1035"/>
                </a:lnTo>
                <a:cubicBezTo>
                  <a:pt x="0" y="468"/>
                  <a:pt x="434" y="1"/>
                  <a:pt x="1001" y="1"/>
                </a:cubicBezTo>
                <a:close/>
                <a:moveTo>
                  <a:pt x="1001" y="1"/>
                </a:moveTo>
                <a:cubicBezTo>
                  <a:pt x="1568" y="1"/>
                  <a:pt x="2035" y="468"/>
                  <a:pt x="2035" y="1035"/>
                </a:cubicBezTo>
                <a:lnTo>
                  <a:pt x="2035" y="1002"/>
                </a:lnTo>
                <a:cubicBezTo>
                  <a:pt x="2035" y="435"/>
                  <a:pt x="1568" y="1"/>
                  <a:pt x="1001" y="1"/>
                </a:cubicBezTo>
                <a:close/>
              </a:path>
            </a:pathLst>
          </a:custGeom>
          <a:solidFill>
            <a:srgbClr val="84FA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27"/>
          <p:cNvSpPr/>
          <p:nvPr/>
        </p:nvSpPr>
        <p:spPr>
          <a:xfrm>
            <a:off x="7710453" y="1688198"/>
            <a:ext cx="707599" cy="16650"/>
          </a:xfrm>
          <a:custGeom>
            <a:avLst/>
            <a:gdLst/>
            <a:ahLst/>
            <a:cxnLst/>
            <a:rect l="l" t="t" r="r" b="b"/>
            <a:pathLst>
              <a:path w="26987" h="635" extrusionOk="0">
                <a:moveTo>
                  <a:pt x="334" y="1"/>
                </a:moveTo>
                <a:cubicBezTo>
                  <a:pt x="134" y="1"/>
                  <a:pt x="1" y="134"/>
                  <a:pt x="1" y="301"/>
                </a:cubicBezTo>
                <a:cubicBezTo>
                  <a:pt x="1" y="501"/>
                  <a:pt x="134" y="635"/>
                  <a:pt x="334" y="635"/>
                </a:cubicBezTo>
                <a:lnTo>
                  <a:pt x="26686" y="635"/>
                </a:lnTo>
                <a:cubicBezTo>
                  <a:pt x="26853" y="635"/>
                  <a:pt x="26987" y="501"/>
                  <a:pt x="26987" y="301"/>
                </a:cubicBezTo>
                <a:cubicBezTo>
                  <a:pt x="26987" y="134"/>
                  <a:pt x="26853" y="1"/>
                  <a:pt x="26686"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27"/>
          <p:cNvSpPr/>
          <p:nvPr/>
        </p:nvSpPr>
        <p:spPr>
          <a:xfrm>
            <a:off x="8461758" y="1688198"/>
            <a:ext cx="68251" cy="16650"/>
          </a:xfrm>
          <a:custGeom>
            <a:avLst/>
            <a:gdLst/>
            <a:ahLst/>
            <a:cxnLst/>
            <a:rect l="l" t="t" r="r" b="b"/>
            <a:pathLst>
              <a:path w="2603" h="635" extrusionOk="0">
                <a:moveTo>
                  <a:pt x="301" y="1"/>
                </a:moveTo>
                <a:cubicBezTo>
                  <a:pt x="134" y="1"/>
                  <a:pt x="1" y="134"/>
                  <a:pt x="1" y="301"/>
                </a:cubicBezTo>
                <a:cubicBezTo>
                  <a:pt x="1" y="501"/>
                  <a:pt x="134" y="635"/>
                  <a:pt x="301" y="635"/>
                </a:cubicBezTo>
                <a:lnTo>
                  <a:pt x="2269" y="635"/>
                </a:lnTo>
                <a:cubicBezTo>
                  <a:pt x="2436" y="635"/>
                  <a:pt x="2602" y="501"/>
                  <a:pt x="2602" y="301"/>
                </a:cubicBezTo>
                <a:cubicBezTo>
                  <a:pt x="2602" y="134"/>
                  <a:pt x="2436" y="1"/>
                  <a:pt x="2269"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27"/>
          <p:cNvSpPr/>
          <p:nvPr/>
        </p:nvSpPr>
        <p:spPr>
          <a:xfrm>
            <a:off x="8556228" y="1688198"/>
            <a:ext cx="55114" cy="16650"/>
          </a:xfrm>
          <a:custGeom>
            <a:avLst/>
            <a:gdLst/>
            <a:ahLst/>
            <a:cxnLst/>
            <a:rect l="l" t="t" r="r" b="b"/>
            <a:pathLst>
              <a:path w="2102" h="635" extrusionOk="0">
                <a:moveTo>
                  <a:pt x="300" y="1"/>
                </a:moveTo>
                <a:cubicBezTo>
                  <a:pt x="134" y="1"/>
                  <a:pt x="0" y="134"/>
                  <a:pt x="0" y="301"/>
                </a:cubicBezTo>
                <a:cubicBezTo>
                  <a:pt x="0" y="501"/>
                  <a:pt x="134" y="635"/>
                  <a:pt x="300" y="635"/>
                </a:cubicBezTo>
                <a:lnTo>
                  <a:pt x="1768" y="635"/>
                </a:lnTo>
                <a:cubicBezTo>
                  <a:pt x="1968" y="635"/>
                  <a:pt x="2102" y="501"/>
                  <a:pt x="2102" y="301"/>
                </a:cubicBezTo>
                <a:cubicBezTo>
                  <a:pt x="2102" y="134"/>
                  <a:pt x="1968" y="1"/>
                  <a:pt x="1768"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27"/>
          <p:cNvSpPr/>
          <p:nvPr/>
        </p:nvSpPr>
        <p:spPr>
          <a:xfrm>
            <a:off x="7710453" y="1766045"/>
            <a:ext cx="404994" cy="16650"/>
          </a:xfrm>
          <a:custGeom>
            <a:avLst/>
            <a:gdLst/>
            <a:ahLst/>
            <a:cxnLst/>
            <a:rect l="l" t="t" r="r" b="b"/>
            <a:pathLst>
              <a:path w="15446" h="635" extrusionOk="0">
                <a:moveTo>
                  <a:pt x="334" y="1"/>
                </a:moveTo>
                <a:cubicBezTo>
                  <a:pt x="134" y="1"/>
                  <a:pt x="1" y="134"/>
                  <a:pt x="1" y="334"/>
                </a:cubicBezTo>
                <a:cubicBezTo>
                  <a:pt x="1" y="501"/>
                  <a:pt x="134" y="634"/>
                  <a:pt x="334" y="634"/>
                </a:cubicBezTo>
                <a:lnTo>
                  <a:pt x="15112" y="634"/>
                </a:lnTo>
                <a:cubicBezTo>
                  <a:pt x="15312" y="634"/>
                  <a:pt x="15445" y="501"/>
                  <a:pt x="15445" y="334"/>
                </a:cubicBezTo>
                <a:cubicBezTo>
                  <a:pt x="15445" y="134"/>
                  <a:pt x="15312" y="1"/>
                  <a:pt x="15112" y="1"/>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27"/>
          <p:cNvSpPr/>
          <p:nvPr/>
        </p:nvSpPr>
        <p:spPr>
          <a:xfrm>
            <a:off x="8122394" y="1766045"/>
            <a:ext cx="127744" cy="16650"/>
          </a:xfrm>
          <a:custGeom>
            <a:avLst/>
            <a:gdLst/>
            <a:ahLst/>
            <a:cxnLst/>
            <a:rect l="l" t="t" r="r" b="b"/>
            <a:pathLst>
              <a:path w="4872" h="635" extrusionOk="0">
                <a:moveTo>
                  <a:pt x="301" y="1"/>
                </a:moveTo>
                <a:cubicBezTo>
                  <a:pt x="134" y="1"/>
                  <a:pt x="1" y="134"/>
                  <a:pt x="1" y="334"/>
                </a:cubicBezTo>
                <a:cubicBezTo>
                  <a:pt x="1" y="501"/>
                  <a:pt x="134" y="634"/>
                  <a:pt x="301" y="634"/>
                </a:cubicBezTo>
                <a:lnTo>
                  <a:pt x="4571" y="634"/>
                </a:lnTo>
                <a:cubicBezTo>
                  <a:pt x="4738" y="634"/>
                  <a:pt x="4871" y="501"/>
                  <a:pt x="4871" y="334"/>
                </a:cubicBezTo>
                <a:cubicBezTo>
                  <a:pt x="4871" y="134"/>
                  <a:pt x="4738" y="1"/>
                  <a:pt x="4571" y="1"/>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27"/>
          <p:cNvSpPr/>
          <p:nvPr/>
        </p:nvSpPr>
        <p:spPr>
          <a:xfrm>
            <a:off x="8164398" y="1810645"/>
            <a:ext cx="85739" cy="17515"/>
          </a:xfrm>
          <a:custGeom>
            <a:avLst/>
            <a:gdLst/>
            <a:ahLst/>
            <a:cxnLst/>
            <a:rect l="l" t="t" r="r" b="b"/>
            <a:pathLst>
              <a:path w="3270" h="668" extrusionOk="0">
                <a:moveTo>
                  <a:pt x="334" y="1"/>
                </a:moveTo>
                <a:cubicBezTo>
                  <a:pt x="134" y="1"/>
                  <a:pt x="0" y="168"/>
                  <a:pt x="0" y="334"/>
                </a:cubicBezTo>
                <a:cubicBezTo>
                  <a:pt x="0" y="535"/>
                  <a:pt x="134" y="668"/>
                  <a:pt x="334" y="668"/>
                </a:cubicBezTo>
                <a:lnTo>
                  <a:pt x="2969" y="668"/>
                </a:lnTo>
                <a:cubicBezTo>
                  <a:pt x="3136" y="668"/>
                  <a:pt x="3269" y="501"/>
                  <a:pt x="3269" y="334"/>
                </a:cubicBezTo>
                <a:cubicBezTo>
                  <a:pt x="3269" y="168"/>
                  <a:pt x="3136" y="1"/>
                  <a:pt x="2969" y="1"/>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27"/>
          <p:cNvSpPr/>
          <p:nvPr/>
        </p:nvSpPr>
        <p:spPr>
          <a:xfrm>
            <a:off x="8122394" y="1810645"/>
            <a:ext cx="25407" cy="17515"/>
          </a:xfrm>
          <a:custGeom>
            <a:avLst/>
            <a:gdLst/>
            <a:ahLst/>
            <a:cxnLst/>
            <a:rect l="l" t="t" r="r" b="b"/>
            <a:pathLst>
              <a:path w="969" h="668" extrusionOk="0">
                <a:moveTo>
                  <a:pt x="335" y="1"/>
                </a:moveTo>
                <a:cubicBezTo>
                  <a:pt x="168" y="1"/>
                  <a:pt x="1" y="168"/>
                  <a:pt x="1" y="334"/>
                </a:cubicBezTo>
                <a:cubicBezTo>
                  <a:pt x="1" y="535"/>
                  <a:pt x="168" y="668"/>
                  <a:pt x="335" y="668"/>
                </a:cubicBezTo>
                <a:lnTo>
                  <a:pt x="635" y="668"/>
                </a:lnTo>
                <a:cubicBezTo>
                  <a:pt x="802" y="668"/>
                  <a:pt x="968" y="501"/>
                  <a:pt x="968" y="334"/>
                </a:cubicBezTo>
                <a:cubicBezTo>
                  <a:pt x="968" y="168"/>
                  <a:pt x="835" y="1"/>
                  <a:pt x="635" y="1"/>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27"/>
          <p:cNvSpPr/>
          <p:nvPr/>
        </p:nvSpPr>
        <p:spPr>
          <a:xfrm>
            <a:off x="8021814" y="1810645"/>
            <a:ext cx="77008" cy="17515"/>
          </a:xfrm>
          <a:custGeom>
            <a:avLst/>
            <a:gdLst/>
            <a:ahLst/>
            <a:cxnLst/>
            <a:rect l="l" t="t" r="r" b="b"/>
            <a:pathLst>
              <a:path w="2937" h="668" extrusionOk="0">
                <a:moveTo>
                  <a:pt x="301" y="1"/>
                </a:moveTo>
                <a:cubicBezTo>
                  <a:pt x="134" y="1"/>
                  <a:pt x="1" y="168"/>
                  <a:pt x="1" y="334"/>
                </a:cubicBezTo>
                <a:cubicBezTo>
                  <a:pt x="1" y="535"/>
                  <a:pt x="134" y="668"/>
                  <a:pt x="301" y="668"/>
                </a:cubicBezTo>
                <a:lnTo>
                  <a:pt x="2636" y="668"/>
                </a:lnTo>
                <a:cubicBezTo>
                  <a:pt x="2803" y="668"/>
                  <a:pt x="2936" y="501"/>
                  <a:pt x="2936" y="334"/>
                </a:cubicBezTo>
                <a:cubicBezTo>
                  <a:pt x="2936" y="168"/>
                  <a:pt x="2803" y="1"/>
                  <a:pt x="2636" y="1"/>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27"/>
          <p:cNvSpPr/>
          <p:nvPr/>
        </p:nvSpPr>
        <p:spPr>
          <a:xfrm>
            <a:off x="7912503" y="1810645"/>
            <a:ext cx="77873" cy="17515"/>
          </a:xfrm>
          <a:custGeom>
            <a:avLst/>
            <a:gdLst/>
            <a:ahLst/>
            <a:cxnLst/>
            <a:rect l="l" t="t" r="r" b="b"/>
            <a:pathLst>
              <a:path w="2970" h="668" extrusionOk="0">
                <a:moveTo>
                  <a:pt x="300" y="1"/>
                </a:moveTo>
                <a:cubicBezTo>
                  <a:pt x="134" y="1"/>
                  <a:pt x="0" y="168"/>
                  <a:pt x="0" y="334"/>
                </a:cubicBezTo>
                <a:cubicBezTo>
                  <a:pt x="0" y="535"/>
                  <a:pt x="134" y="668"/>
                  <a:pt x="300" y="668"/>
                </a:cubicBezTo>
                <a:lnTo>
                  <a:pt x="2635" y="668"/>
                </a:lnTo>
                <a:cubicBezTo>
                  <a:pt x="2802" y="668"/>
                  <a:pt x="2969" y="501"/>
                  <a:pt x="2936" y="334"/>
                </a:cubicBezTo>
                <a:cubicBezTo>
                  <a:pt x="2936" y="168"/>
                  <a:pt x="2802" y="1"/>
                  <a:pt x="2635" y="1"/>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27"/>
          <p:cNvSpPr/>
          <p:nvPr/>
        </p:nvSpPr>
        <p:spPr>
          <a:xfrm>
            <a:off x="7803166" y="1810645"/>
            <a:ext cx="77873" cy="17515"/>
          </a:xfrm>
          <a:custGeom>
            <a:avLst/>
            <a:gdLst/>
            <a:ahLst/>
            <a:cxnLst/>
            <a:rect l="l" t="t" r="r" b="b"/>
            <a:pathLst>
              <a:path w="2970" h="668" extrusionOk="0">
                <a:moveTo>
                  <a:pt x="301" y="1"/>
                </a:moveTo>
                <a:cubicBezTo>
                  <a:pt x="134" y="1"/>
                  <a:pt x="1" y="168"/>
                  <a:pt x="1" y="334"/>
                </a:cubicBezTo>
                <a:cubicBezTo>
                  <a:pt x="1" y="535"/>
                  <a:pt x="134" y="668"/>
                  <a:pt x="301" y="668"/>
                </a:cubicBezTo>
                <a:lnTo>
                  <a:pt x="2636" y="668"/>
                </a:lnTo>
                <a:cubicBezTo>
                  <a:pt x="2803" y="668"/>
                  <a:pt x="2969" y="501"/>
                  <a:pt x="2969" y="334"/>
                </a:cubicBezTo>
                <a:cubicBezTo>
                  <a:pt x="2969" y="168"/>
                  <a:pt x="2803" y="1"/>
                  <a:pt x="2636" y="1"/>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27"/>
          <p:cNvSpPr/>
          <p:nvPr/>
        </p:nvSpPr>
        <p:spPr>
          <a:xfrm>
            <a:off x="7803166" y="1865759"/>
            <a:ext cx="656863" cy="16650"/>
          </a:xfrm>
          <a:custGeom>
            <a:avLst/>
            <a:gdLst/>
            <a:ahLst/>
            <a:cxnLst/>
            <a:rect l="l" t="t" r="r" b="b"/>
            <a:pathLst>
              <a:path w="25052" h="635" extrusionOk="0">
                <a:moveTo>
                  <a:pt x="301" y="0"/>
                </a:moveTo>
                <a:cubicBezTo>
                  <a:pt x="134" y="0"/>
                  <a:pt x="1" y="134"/>
                  <a:pt x="1" y="334"/>
                </a:cubicBezTo>
                <a:cubicBezTo>
                  <a:pt x="1" y="501"/>
                  <a:pt x="134" y="634"/>
                  <a:pt x="301" y="634"/>
                </a:cubicBezTo>
                <a:lnTo>
                  <a:pt x="24718" y="634"/>
                </a:lnTo>
                <a:cubicBezTo>
                  <a:pt x="24885" y="634"/>
                  <a:pt x="25052" y="501"/>
                  <a:pt x="25018" y="334"/>
                </a:cubicBezTo>
                <a:cubicBezTo>
                  <a:pt x="25018" y="134"/>
                  <a:pt x="24885" y="0"/>
                  <a:pt x="2471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27"/>
          <p:cNvSpPr/>
          <p:nvPr/>
        </p:nvSpPr>
        <p:spPr>
          <a:xfrm>
            <a:off x="7710453" y="1810645"/>
            <a:ext cx="39382" cy="17515"/>
          </a:xfrm>
          <a:custGeom>
            <a:avLst/>
            <a:gdLst/>
            <a:ahLst/>
            <a:cxnLst/>
            <a:rect l="l" t="t" r="r" b="b"/>
            <a:pathLst>
              <a:path w="1502" h="668" extrusionOk="0">
                <a:moveTo>
                  <a:pt x="334" y="1"/>
                </a:moveTo>
                <a:cubicBezTo>
                  <a:pt x="134" y="1"/>
                  <a:pt x="1" y="168"/>
                  <a:pt x="1" y="334"/>
                </a:cubicBezTo>
                <a:cubicBezTo>
                  <a:pt x="1" y="535"/>
                  <a:pt x="134" y="668"/>
                  <a:pt x="334" y="668"/>
                </a:cubicBezTo>
                <a:lnTo>
                  <a:pt x="1168" y="668"/>
                </a:lnTo>
                <a:cubicBezTo>
                  <a:pt x="1335" y="668"/>
                  <a:pt x="1502" y="501"/>
                  <a:pt x="1468" y="334"/>
                </a:cubicBezTo>
                <a:cubicBezTo>
                  <a:pt x="1468" y="168"/>
                  <a:pt x="1335" y="1"/>
                  <a:pt x="1168" y="1"/>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27"/>
          <p:cNvSpPr/>
          <p:nvPr/>
        </p:nvSpPr>
        <p:spPr>
          <a:xfrm>
            <a:off x="7710453" y="1865759"/>
            <a:ext cx="39382" cy="16650"/>
          </a:xfrm>
          <a:custGeom>
            <a:avLst/>
            <a:gdLst/>
            <a:ahLst/>
            <a:cxnLst/>
            <a:rect l="l" t="t" r="r" b="b"/>
            <a:pathLst>
              <a:path w="1502" h="635" extrusionOk="0">
                <a:moveTo>
                  <a:pt x="334" y="0"/>
                </a:moveTo>
                <a:cubicBezTo>
                  <a:pt x="134" y="0"/>
                  <a:pt x="1" y="134"/>
                  <a:pt x="1" y="334"/>
                </a:cubicBezTo>
                <a:cubicBezTo>
                  <a:pt x="1" y="501"/>
                  <a:pt x="134" y="634"/>
                  <a:pt x="334" y="634"/>
                </a:cubicBezTo>
                <a:lnTo>
                  <a:pt x="1168" y="634"/>
                </a:lnTo>
                <a:cubicBezTo>
                  <a:pt x="1335" y="634"/>
                  <a:pt x="1502" y="501"/>
                  <a:pt x="1468" y="334"/>
                </a:cubicBezTo>
                <a:cubicBezTo>
                  <a:pt x="1468" y="134"/>
                  <a:pt x="1335" y="0"/>
                  <a:pt x="1168" y="0"/>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27"/>
          <p:cNvSpPr/>
          <p:nvPr/>
        </p:nvSpPr>
        <p:spPr>
          <a:xfrm>
            <a:off x="7710453" y="1919982"/>
            <a:ext cx="39382" cy="17515"/>
          </a:xfrm>
          <a:custGeom>
            <a:avLst/>
            <a:gdLst/>
            <a:ahLst/>
            <a:cxnLst/>
            <a:rect l="l" t="t" r="r" b="b"/>
            <a:pathLst>
              <a:path w="1502" h="668" extrusionOk="0">
                <a:moveTo>
                  <a:pt x="334" y="1"/>
                </a:moveTo>
                <a:cubicBezTo>
                  <a:pt x="134" y="1"/>
                  <a:pt x="1" y="167"/>
                  <a:pt x="1" y="334"/>
                </a:cubicBezTo>
                <a:cubicBezTo>
                  <a:pt x="1" y="501"/>
                  <a:pt x="134" y="668"/>
                  <a:pt x="334" y="668"/>
                </a:cubicBezTo>
                <a:lnTo>
                  <a:pt x="1168" y="668"/>
                </a:lnTo>
                <a:cubicBezTo>
                  <a:pt x="1335" y="668"/>
                  <a:pt x="1502" y="501"/>
                  <a:pt x="1468" y="334"/>
                </a:cubicBezTo>
                <a:cubicBezTo>
                  <a:pt x="1468" y="167"/>
                  <a:pt x="1335" y="1"/>
                  <a:pt x="1168" y="1"/>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27"/>
          <p:cNvSpPr/>
          <p:nvPr/>
        </p:nvSpPr>
        <p:spPr>
          <a:xfrm>
            <a:off x="7710453" y="1975097"/>
            <a:ext cx="39382" cy="16623"/>
          </a:xfrm>
          <a:custGeom>
            <a:avLst/>
            <a:gdLst/>
            <a:ahLst/>
            <a:cxnLst/>
            <a:rect l="l" t="t" r="r" b="b"/>
            <a:pathLst>
              <a:path w="1502" h="634" extrusionOk="0">
                <a:moveTo>
                  <a:pt x="334" y="0"/>
                </a:moveTo>
                <a:cubicBezTo>
                  <a:pt x="134" y="0"/>
                  <a:pt x="1" y="133"/>
                  <a:pt x="1" y="300"/>
                </a:cubicBezTo>
                <a:cubicBezTo>
                  <a:pt x="1" y="500"/>
                  <a:pt x="134" y="634"/>
                  <a:pt x="334" y="634"/>
                </a:cubicBezTo>
                <a:lnTo>
                  <a:pt x="1168" y="634"/>
                </a:lnTo>
                <a:cubicBezTo>
                  <a:pt x="1335" y="634"/>
                  <a:pt x="1502" y="500"/>
                  <a:pt x="1468" y="300"/>
                </a:cubicBezTo>
                <a:cubicBezTo>
                  <a:pt x="1468" y="133"/>
                  <a:pt x="1335" y="0"/>
                  <a:pt x="1168" y="0"/>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27"/>
          <p:cNvSpPr/>
          <p:nvPr/>
        </p:nvSpPr>
        <p:spPr>
          <a:xfrm>
            <a:off x="8500249" y="1865759"/>
            <a:ext cx="96227" cy="16650"/>
          </a:xfrm>
          <a:custGeom>
            <a:avLst/>
            <a:gdLst/>
            <a:ahLst/>
            <a:cxnLst/>
            <a:rect l="l" t="t" r="r" b="b"/>
            <a:pathLst>
              <a:path w="3670" h="635" extrusionOk="0">
                <a:moveTo>
                  <a:pt x="300" y="0"/>
                </a:moveTo>
                <a:cubicBezTo>
                  <a:pt x="134" y="0"/>
                  <a:pt x="0" y="134"/>
                  <a:pt x="0" y="334"/>
                </a:cubicBezTo>
                <a:cubicBezTo>
                  <a:pt x="0" y="501"/>
                  <a:pt x="134" y="634"/>
                  <a:pt x="300" y="634"/>
                </a:cubicBezTo>
                <a:lnTo>
                  <a:pt x="3336" y="634"/>
                </a:lnTo>
                <a:cubicBezTo>
                  <a:pt x="3503" y="634"/>
                  <a:pt x="3670" y="501"/>
                  <a:pt x="3670" y="334"/>
                </a:cubicBezTo>
                <a:cubicBezTo>
                  <a:pt x="3670" y="134"/>
                  <a:pt x="3536" y="0"/>
                  <a:pt x="33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27"/>
          <p:cNvSpPr/>
          <p:nvPr/>
        </p:nvSpPr>
        <p:spPr>
          <a:xfrm>
            <a:off x="7800544" y="1919982"/>
            <a:ext cx="277276" cy="17515"/>
          </a:xfrm>
          <a:custGeom>
            <a:avLst/>
            <a:gdLst/>
            <a:ahLst/>
            <a:cxnLst/>
            <a:rect l="l" t="t" r="r" b="b"/>
            <a:pathLst>
              <a:path w="10575" h="668" extrusionOk="0">
                <a:moveTo>
                  <a:pt x="334" y="1"/>
                </a:moveTo>
                <a:cubicBezTo>
                  <a:pt x="134" y="1"/>
                  <a:pt x="1" y="167"/>
                  <a:pt x="1" y="334"/>
                </a:cubicBezTo>
                <a:cubicBezTo>
                  <a:pt x="1" y="501"/>
                  <a:pt x="134" y="668"/>
                  <a:pt x="334" y="668"/>
                </a:cubicBezTo>
                <a:lnTo>
                  <a:pt x="10275" y="668"/>
                </a:lnTo>
                <a:cubicBezTo>
                  <a:pt x="10441" y="668"/>
                  <a:pt x="10575" y="501"/>
                  <a:pt x="10575" y="334"/>
                </a:cubicBezTo>
                <a:cubicBezTo>
                  <a:pt x="10575" y="167"/>
                  <a:pt x="10441" y="1"/>
                  <a:pt x="102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27"/>
          <p:cNvSpPr/>
          <p:nvPr/>
        </p:nvSpPr>
        <p:spPr>
          <a:xfrm>
            <a:off x="8164398" y="2087921"/>
            <a:ext cx="314011" cy="17515"/>
          </a:xfrm>
          <a:custGeom>
            <a:avLst/>
            <a:gdLst/>
            <a:ahLst/>
            <a:cxnLst/>
            <a:rect l="l" t="t" r="r" b="b"/>
            <a:pathLst>
              <a:path w="11976" h="668" extrusionOk="0">
                <a:moveTo>
                  <a:pt x="300" y="0"/>
                </a:moveTo>
                <a:cubicBezTo>
                  <a:pt x="134" y="0"/>
                  <a:pt x="0" y="134"/>
                  <a:pt x="0" y="334"/>
                </a:cubicBezTo>
                <a:cubicBezTo>
                  <a:pt x="0" y="500"/>
                  <a:pt x="134" y="667"/>
                  <a:pt x="300" y="667"/>
                </a:cubicBezTo>
                <a:lnTo>
                  <a:pt x="11642" y="667"/>
                </a:lnTo>
                <a:cubicBezTo>
                  <a:pt x="11842" y="667"/>
                  <a:pt x="11975" y="500"/>
                  <a:pt x="11975" y="334"/>
                </a:cubicBezTo>
                <a:cubicBezTo>
                  <a:pt x="11975" y="134"/>
                  <a:pt x="11842" y="0"/>
                  <a:pt x="1164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27"/>
          <p:cNvSpPr/>
          <p:nvPr/>
        </p:nvSpPr>
        <p:spPr>
          <a:xfrm>
            <a:off x="8245732" y="2031941"/>
            <a:ext cx="232676" cy="17515"/>
          </a:xfrm>
          <a:custGeom>
            <a:avLst/>
            <a:gdLst/>
            <a:ahLst/>
            <a:cxnLst/>
            <a:rect l="l" t="t" r="r" b="b"/>
            <a:pathLst>
              <a:path w="8874" h="668" extrusionOk="0">
                <a:moveTo>
                  <a:pt x="334" y="0"/>
                </a:moveTo>
                <a:cubicBezTo>
                  <a:pt x="134" y="0"/>
                  <a:pt x="0" y="134"/>
                  <a:pt x="0" y="334"/>
                </a:cubicBezTo>
                <a:cubicBezTo>
                  <a:pt x="0" y="501"/>
                  <a:pt x="134" y="667"/>
                  <a:pt x="334" y="667"/>
                </a:cubicBezTo>
                <a:lnTo>
                  <a:pt x="8540" y="667"/>
                </a:lnTo>
                <a:cubicBezTo>
                  <a:pt x="8740" y="667"/>
                  <a:pt x="8873" y="501"/>
                  <a:pt x="8873" y="334"/>
                </a:cubicBezTo>
                <a:cubicBezTo>
                  <a:pt x="8873" y="134"/>
                  <a:pt x="8740" y="0"/>
                  <a:pt x="854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27"/>
          <p:cNvSpPr/>
          <p:nvPr/>
        </p:nvSpPr>
        <p:spPr>
          <a:xfrm>
            <a:off x="8376045" y="1975097"/>
            <a:ext cx="102363" cy="16623"/>
          </a:xfrm>
          <a:custGeom>
            <a:avLst/>
            <a:gdLst/>
            <a:ahLst/>
            <a:cxnLst/>
            <a:rect l="l" t="t" r="r" b="b"/>
            <a:pathLst>
              <a:path w="3904" h="634" extrusionOk="0">
                <a:moveTo>
                  <a:pt x="301" y="0"/>
                </a:moveTo>
                <a:cubicBezTo>
                  <a:pt x="134" y="0"/>
                  <a:pt x="1" y="133"/>
                  <a:pt x="1" y="300"/>
                </a:cubicBezTo>
                <a:cubicBezTo>
                  <a:pt x="1" y="500"/>
                  <a:pt x="134" y="634"/>
                  <a:pt x="301" y="634"/>
                </a:cubicBezTo>
                <a:lnTo>
                  <a:pt x="3570" y="634"/>
                </a:lnTo>
                <a:cubicBezTo>
                  <a:pt x="3770" y="634"/>
                  <a:pt x="3903" y="500"/>
                  <a:pt x="3903" y="300"/>
                </a:cubicBezTo>
                <a:cubicBezTo>
                  <a:pt x="3903" y="133"/>
                  <a:pt x="3770" y="0"/>
                  <a:pt x="35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27"/>
          <p:cNvSpPr/>
          <p:nvPr/>
        </p:nvSpPr>
        <p:spPr>
          <a:xfrm>
            <a:off x="7710453" y="1612108"/>
            <a:ext cx="328012" cy="16650"/>
          </a:xfrm>
          <a:custGeom>
            <a:avLst/>
            <a:gdLst/>
            <a:ahLst/>
            <a:cxnLst/>
            <a:rect l="l" t="t" r="r" b="b"/>
            <a:pathLst>
              <a:path w="12510" h="635" extrusionOk="0">
                <a:moveTo>
                  <a:pt x="334" y="1"/>
                </a:moveTo>
                <a:cubicBezTo>
                  <a:pt x="134" y="1"/>
                  <a:pt x="1" y="134"/>
                  <a:pt x="1" y="334"/>
                </a:cubicBezTo>
                <a:cubicBezTo>
                  <a:pt x="1" y="501"/>
                  <a:pt x="134" y="635"/>
                  <a:pt x="334" y="635"/>
                </a:cubicBezTo>
                <a:lnTo>
                  <a:pt x="12176" y="635"/>
                </a:lnTo>
                <a:cubicBezTo>
                  <a:pt x="12376" y="635"/>
                  <a:pt x="12510" y="501"/>
                  <a:pt x="12510" y="334"/>
                </a:cubicBezTo>
                <a:cubicBezTo>
                  <a:pt x="12510" y="134"/>
                  <a:pt x="12376" y="1"/>
                  <a:pt x="1217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27"/>
          <p:cNvSpPr/>
          <p:nvPr/>
        </p:nvSpPr>
        <p:spPr>
          <a:xfrm>
            <a:off x="7710453" y="2220856"/>
            <a:ext cx="530064" cy="17515"/>
          </a:xfrm>
          <a:custGeom>
            <a:avLst/>
            <a:gdLst/>
            <a:ahLst/>
            <a:cxnLst/>
            <a:rect l="l" t="t" r="r" b="b"/>
            <a:pathLst>
              <a:path w="20216" h="668" extrusionOk="0">
                <a:moveTo>
                  <a:pt x="334" y="0"/>
                </a:moveTo>
                <a:cubicBezTo>
                  <a:pt x="134" y="0"/>
                  <a:pt x="1" y="134"/>
                  <a:pt x="1" y="334"/>
                </a:cubicBezTo>
                <a:cubicBezTo>
                  <a:pt x="1" y="501"/>
                  <a:pt x="134" y="668"/>
                  <a:pt x="334" y="668"/>
                </a:cubicBezTo>
                <a:lnTo>
                  <a:pt x="19882" y="668"/>
                </a:lnTo>
                <a:cubicBezTo>
                  <a:pt x="20048" y="668"/>
                  <a:pt x="20215" y="501"/>
                  <a:pt x="20182" y="334"/>
                </a:cubicBezTo>
                <a:cubicBezTo>
                  <a:pt x="20182" y="134"/>
                  <a:pt x="20048" y="0"/>
                  <a:pt x="1988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27"/>
          <p:cNvSpPr/>
          <p:nvPr/>
        </p:nvSpPr>
        <p:spPr>
          <a:xfrm>
            <a:off x="7710453" y="2288189"/>
            <a:ext cx="530064" cy="17541"/>
          </a:xfrm>
          <a:custGeom>
            <a:avLst/>
            <a:gdLst/>
            <a:ahLst/>
            <a:cxnLst/>
            <a:rect l="l" t="t" r="r" b="b"/>
            <a:pathLst>
              <a:path w="20216" h="669" extrusionOk="0">
                <a:moveTo>
                  <a:pt x="334" y="1"/>
                </a:moveTo>
                <a:cubicBezTo>
                  <a:pt x="134" y="1"/>
                  <a:pt x="1" y="134"/>
                  <a:pt x="1" y="334"/>
                </a:cubicBezTo>
                <a:cubicBezTo>
                  <a:pt x="1" y="501"/>
                  <a:pt x="134" y="668"/>
                  <a:pt x="334" y="668"/>
                </a:cubicBezTo>
                <a:lnTo>
                  <a:pt x="19882" y="668"/>
                </a:lnTo>
                <a:cubicBezTo>
                  <a:pt x="20048" y="668"/>
                  <a:pt x="20215" y="501"/>
                  <a:pt x="20182" y="334"/>
                </a:cubicBezTo>
                <a:cubicBezTo>
                  <a:pt x="20182" y="134"/>
                  <a:pt x="20048" y="1"/>
                  <a:pt x="1988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27"/>
          <p:cNvSpPr/>
          <p:nvPr/>
        </p:nvSpPr>
        <p:spPr>
          <a:xfrm>
            <a:off x="7710453" y="2355548"/>
            <a:ext cx="529172" cy="17515"/>
          </a:xfrm>
          <a:custGeom>
            <a:avLst/>
            <a:gdLst/>
            <a:ahLst/>
            <a:cxnLst/>
            <a:rect l="l" t="t" r="r" b="b"/>
            <a:pathLst>
              <a:path w="20182" h="668" extrusionOk="0">
                <a:moveTo>
                  <a:pt x="334" y="0"/>
                </a:moveTo>
                <a:cubicBezTo>
                  <a:pt x="134" y="0"/>
                  <a:pt x="1" y="167"/>
                  <a:pt x="1" y="334"/>
                </a:cubicBezTo>
                <a:cubicBezTo>
                  <a:pt x="1" y="501"/>
                  <a:pt x="134" y="668"/>
                  <a:pt x="334" y="668"/>
                </a:cubicBezTo>
                <a:lnTo>
                  <a:pt x="19882" y="668"/>
                </a:lnTo>
                <a:cubicBezTo>
                  <a:pt x="20048" y="668"/>
                  <a:pt x="20182" y="501"/>
                  <a:pt x="20182" y="334"/>
                </a:cubicBezTo>
                <a:cubicBezTo>
                  <a:pt x="20182" y="167"/>
                  <a:pt x="20048" y="0"/>
                  <a:pt x="1988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27"/>
          <p:cNvSpPr/>
          <p:nvPr/>
        </p:nvSpPr>
        <p:spPr>
          <a:xfrm>
            <a:off x="7710453" y="2757866"/>
            <a:ext cx="529172" cy="16650"/>
          </a:xfrm>
          <a:custGeom>
            <a:avLst/>
            <a:gdLst/>
            <a:ahLst/>
            <a:cxnLst/>
            <a:rect l="l" t="t" r="r" b="b"/>
            <a:pathLst>
              <a:path w="20182" h="635" extrusionOk="0">
                <a:moveTo>
                  <a:pt x="334" y="1"/>
                </a:moveTo>
                <a:cubicBezTo>
                  <a:pt x="134" y="1"/>
                  <a:pt x="1" y="134"/>
                  <a:pt x="1" y="334"/>
                </a:cubicBezTo>
                <a:cubicBezTo>
                  <a:pt x="1" y="501"/>
                  <a:pt x="134" y="635"/>
                  <a:pt x="334" y="635"/>
                </a:cubicBezTo>
                <a:lnTo>
                  <a:pt x="19882" y="635"/>
                </a:lnTo>
                <a:cubicBezTo>
                  <a:pt x="20048" y="635"/>
                  <a:pt x="20182" y="501"/>
                  <a:pt x="20182" y="334"/>
                </a:cubicBezTo>
                <a:cubicBezTo>
                  <a:pt x="20182" y="134"/>
                  <a:pt x="20048" y="1"/>
                  <a:pt x="1988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27"/>
          <p:cNvSpPr/>
          <p:nvPr/>
        </p:nvSpPr>
        <p:spPr>
          <a:xfrm>
            <a:off x="8192375" y="2143009"/>
            <a:ext cx="157451" cy="16650"/>
          </a:xfrm>
          <a:custGeom>
            <a:avLst/>
            <a:gdLst/>
            <a:ahLst/>
            <a:cxnLst/>
            <a:rect l="l" t="t" r="r" b="b"/>
            <a:pathLst>
              <a:path w="6005" h="635" extrusionOk="0">
                <a:moveTo>
                  <a:pt x="334" y="1"/>
                </a:moveTo>
                <a:cubicBezTo>
                  <a:pt x="167" y="1"/>
                  <a:pt x="1" y="134"/>
                  <a:pt x="1" y="334"/>
                </a:cubicBezTo>
                <a:cubicBezTo>
                  <a:pt x="1" y="501"/>
                  <a:pt x="167" y="634"/>
                  <a:pt x="334" y="634"/>
                </a:cubicBezTo>
                <a:lnTo>
                  <a:pt x="5671" y="634"/>
                </a:lnTo>
                <a:cubicBezTo>
                  <a:pt x="5838" y="634"/>
                  <a:pt x="6005" y="501"/>
                  <a:pt x="6005" y="334"/>
                </a:cubicBezTo>
                <a:cubicBezTo>
                  <a:pt x="6005" y="134"/>
                  <a:pt x="5838" y="1"/>
                  <a:pt x="5671"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27"/>
          <p:cNvSpPr/>
          <p:nvPr/>
        </p:nvSpPr>
        <p:spPr>
          <a:xfrm>
            <a:off x="8401400" y="2143009"/>
            <a:ext cx="209944" cy="16650"/>
          </a:xfrm>
          <a:custGeom>
            <a:avLst/>
            <a:gdLst/>
            <a:ahLst/>
            <a:cxnLst/>
            <a:rect l="l" t="t" r="r" b="b"/>
            <a:pathLst>
              <a:path w="8007" h="635" extrusionOk="0">
                <a:moveTo>
                  <a:pt x="334" y="1"/>
                </a:moveTo>
                <a:cubicBezTo>
                  <a:pt x="134" y="1"/>
                  <a:pt x="1" y="134"/>
                  <a:pt x="1" y="334"/>
                </a:cubicBezTo>
                <a:cubicBezTo>
                  <a:pt x="1" y="501"/>
                  <a:pt x="134" y="634"/>
                  <a:pt x="334" y="634"/>
                </a:cubicBezTo>
                <a:lnTo>
                  <a:pt x="7673" y="634"/>
                </a:lnTo>
                <a:cubicBezTo>
                  <a:pt x="7873" y="634"/>
                  <a:pt x="8007" y="501"/>
                  <a:pt x="8007" y="334"/>
                </a:cubicBezTo>
                <a:cubicBezTo>
                  <a:pt x="8007" y="134"/>
                  <a:pt x="7873" y="1"/>
                  <a:pt x="7673"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27"/>
          <p:cNvSpPr/>
          <p:nvPr/>
        </p:nvSpPr>
        <p:spPr>
          <a:xfrm>
            <a:off x="8401400" y="2220856"/>
            <a:ext cx="209944" cy="17515"/>
          </a:xfrm>
          <a:custGeom>
            <a:avLst/>
            <a:gdLst/>
            <a:ahLst/>
            <a:cxnLst/>
            <a:rect l="l" t="t" r="r" b="b"/>
            <a:pathLst>
              <a:path w="8007" h="668" extrusionOk="0">
                <a:moveTo>
                  <a:pt x="334" y="0"/>
                </a:moveTo>
                <a:cubicBezTo>
                  <a:pt x="134" y="0"/>
                  <a:pt x="1" y="134"/>
                  <a:pt x="1" y="334"/>
                </a:cubicBezTo>
                <a:cubicBezTo>
                  <a:pt x="1" y="501"/>
                  <a:pt x="134" y="668"/>
                  <a:pt x="334" y="668"/>
                </a:cubicBezTo>
                <a:lnTo>
                  <a:pt x="7673" y="668"/>
                </a:lnTo>
                <a:cubicBezTo>
                  <a:pt x="7873" y="668"/>
                  <a:pt x="8007" y="501"/>
                  <a:pt x="8007" y="334"/>
                </a:cubicBezTo>
                <a:cubicBezTo>
                  <a:pt x="8007" y="134"/>
                  <a:pt x="7873" y="0"/>
                  <a:pt x="7673" y="0"/>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27"/>
          <p:cNvSpPr/>
          <p:nvPr/>
        </p:nvSpPr>
        <p:spPr>
          <a:xfrm>
            <a:off x="7710453" y="2860202"/>
            <a:ext cx="80495" cy="16650"/>
          </a:xfrm>
          <a:custGeom>
            <a:avLst/>
            <a:gdLst/>
            <a:ahLst/>
            <a:cxnLst/>
            <a:rect l="l" t="t" r="r" b="b"/>
            <a:pathLst>
              <a:path w="3070" h="635" extrusionOk="0">
                <a:moveTo>
                  <a:pt x="334" y="1"/>
                </a:moveTo>
                <a:cubicBezTo>
                  <a:pt x="134" y="1"/>
                  <a:pt x="1" y="134"/>
                  <a:pt x="1" y="301"/>
                </a:cubicBezTo>
                <a:cubicBezTo>
                  <a:pt x="1" y="501"/>
                  <a:pt x="134" y="634"/>
                  <a:pt x="334" y="634"/>
                </a:cubicBezTo>
                <a:lnTo>
                  <a:pt x="2736" y="634"/>
                </a:lnTo>
                <a:cubicBezTo>
                  <a:pt x="2903" y="634"/>
                  <a:pt x="3070" y="501"/>
                  <a:pt x="3070" y="301"/>
                </a:cubicBezTo>
                <a:cubicBezTo>
                  <a:pt x="3070" y="134"/>
                  <a:pt x="2903" y="1"/>
                  <a:pt x="2736"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27"/>
          <p:cNvSpPr/>
          <p:nvPr/>
        </p:nvSpPr>
        <p:spPr>
          <a:xfrm>
            <a:off x="7710453" y="2910938"/>
            <a:ext cx="80495" cy="17515"/>
          </a:xfrm>
          <a:custGeom>
            <a:avLst/>
            <a:gdLst/>
            <a:ahLst/>
            <a:cxnLst/>
            <a:rect l="l" t="t" r="r" b="b"/>
            <a:pathLst>
              <a:path w="3070" h="668" extrusionOk="0">
                <a:moveTo>
                  <a:pt x="334" y="0"/>
                </a:moveTo>
                <a:cubicBezTo>
                  <a:pt x="134" y="0"/>
                  <a:pt x="1" y="167"/>
                  <a:pt x="1" y="334"/>
                </a:cubicBezTo>
                <a:cubicBezTo>
                  <a:pt x="1" y="501"/>
                  <a:pt x="134" y="667"/>
                  <a:pt x="334" y="667"/>
                </a:cubicBezTo>
                <a:lnTo>
                  <a:pt x="2736" y="667"/>
                </a:lnTo>
                <a:cubicBezTo>
                  <a:pt x="2903" y="667"/>
                  <a:pt x="3070" y="501"/>
                  <a:pt x="3070" y="334"/>
                </a:cubicBezTo>
                <a:cubicBezTo>
                  <a:pt x="3070" y="167"/>
                  <a:pt x="2903" y="0"/>
                  <a:pt x="2736" y="0"/>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27"/>
          <p:cNvSpPr/>
          <p:nvPr/>
        </p:nvSpPr>
        <p:spPr>
          <a:xfrm>
            <a:off x="7811924" y="2910938"/>
            <a:ext cx="492438" cy="17515"/>
          </a:xfrm>
          <a:custGeom>
            <a:avLst/>
            <a:gdLst/>
            <a:ahLst/>
            <a:cxnLst/>
            <a:rect l="l" t="t" r="r" b="b"/>
            <a:pathLst>
              <a:path w="18781" h="668" extrusionOk="0">
                <a:moveTo>
                  <a:pt x="300" y="0"/>
                </a:moveTo>
                <a:cubicBezTo>
                  <a:pt x="134" y="0"/>
                  <a:pt x="0" y="167"/>
                  <a:pt x="0" y="334"/>
                </a:cubicBezTo>
                <a:cubicBezTo>
                  <a:pt x="0" y="501"/>
                  <a:pt x="134" y="667"/>
                  <a:pt x="300" y="667"/>
                </a:cubicBezTo>
                <a:lnTo>
                  <a:pt x="18447" y="667"/>
                </a:lnTo>
                <a:cubicBezTo>
                  <a:pt x="18647" y="667"/>
                  <a:pt x="18780" y="501"/>
                  <a:pt x="18780" y="334"/>
                </a:cubicBezTo>
                <a:cubicBezTo>
                  <a:pt x="18780" y="167"/>
                  <a:pt x="18647" y="0"/>
                  <a:pt x="18447" y="0"/>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27"/>
          <p:cNvSpPr/>
          <p:nvPr/>
        </p:nvSpPr>
        <p:spPr>
          <a:xfrm>
            <a:off x="7834656" y="2860202"/>
            <a:ext cx="79604" cy="16650"/>
          </a:xfrm>
          <a:custGeom>
            <a:avLst/>
            <a:gdLst/>
            <a:ahLst/>
            <a:cxnLst/>
            <a:rect l="l" t="t" r="r" b="b"/>
            <a:pathLst>
              <a:path w="3036" h="635" extrusionOk="0">
                <a:moveTo>
                  <a:pt x="301" y="1"/>
                </a:moveTo>
                <a:cubicBezTo>
                  <a:pt x="134" y="1"/>
                  <a:pt x="0" y="134"/>
                  <a:pt x="0" y="301"/>
                </a:cubicBezTo>
                <a:cubicBezTo>
                  <a:pt x="0" y="501"/>
                  <a:pt x="134" y="634"/>
                  <a:pt x="301" y="634"/>
                </a:cubicBezTo>
                <a:lnTo>
                  <a:pt x="2736" y="634"/>
                </a:lnTo>
                <a:cubicBezTo>
                  <a:pt x="2903" y="634"/>
                  <a:pt x="3036" y="501"/>
                  <a:pt x="3036" y="301"/>
                </a:cubicBezTo>
                <a:cubicBezTo>
                  <a:pt x="3036" y="134"/>
                  <a:pt x="2903" y="1"/>
                  <a:pt x="2736"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27"/>
          <p:cNvSpPr/>
          <p:nvPr/>
        </p:nvSpPr>
        <p:spPr>
          <a:xfrm>
            <a:off x="7957969" y="2860202"/>
            <a:ext cx="80495" cy="16650"/>
          </a:xfrm>
          <a:custGeom>
            <a:avLst/>
            <a:gdLst/>
            <a:ahLst/>
            <a:cxnLst/>
            <a:rect l="l" t="t" r="r" b="b"/>
            <a:pathLst>
              <a:path w="3070" h="635" extrusionOk="0">
                <a:moveTo>
                  <a:pt x="334" y="1"/>
                </a:moveTo>
                <a:cubicBezTo>
                  <a:pt x="168" y="1"/>
                  <a:pt x="1" y="134"/>
                  <a:pt x="1" y="301"/>
                </a:cubicBezTo>
                <a:cubicBezTo>
                  <a:pt x="1" y="501"/>
                  <a:pt x="168" y="634"/>
                  <a:pt x="334" y="634"/>
                </a:cubicBezTo>
                <a:lnTo>
                  <a:pt x="2736" y="634"/>
                </a:lnTo>
                <a:cubicBezTo>
                  <a:pt x="2936" y="634"/>
                  <a:pt x="3070" y="501"/>
                  <a:pt x="3070" y="301"/>
                </a:cubicBezTo>
                <a:cubicBezTo>
                  <a:pt x="3070" y="134"/>
                  <a:pt x="2936" y="1"/>
                  <a:pt x="2736"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27"/>
          <p:cNvSpPr/>
          <p:nvPr/>
        </p:nvSpPr>
        <p:spPr>
          <a:xfrm>
            <a:off x="8082172" y="2860202"/>
            <a:ext cx="79630" cy="16650"/>
          </a:xfrm>
          <a:custGeom>
            <a:avLst/>
            <a:gdLst/>
            <a:ahLst/>
            <a:cxnLst/>
            <a:rect l="l" t="t" r="r" b="b"/>
            <a:pathLst>
              <a:path w="3037" h="635" extrusionOk="0">
                <a:moveTo>
                  <a:pt x="334" y="1"/>
                </a:moveTo>
                <a:cubicBezTo>
                  <a:pt x="134" y="1"/>
                  <a:pt x="1" y="134"/>
                  <a:pt x="1" y="301"/>
                </a:cubicBezTo>
                <a:cubicBezTo>
                  <a:pt x="1" y="501"/>
                  <a:pt x="134" y="634"/>
                  <a:pt x="334" y="634"/>
                </a:cubicBezTo>
                <a:lnTo>
                  <a:pt x="2736" y="634"/>
                </a:lnTo>
                <a:cubicBezTo>
                  <a:pt x="2903" y="634"/>
                  <a:pt x="3036" y="501"/>
                  <a:pt x="3036" y="301"/>
                </a:cubicBezTo>
                <a:cubicBezTo>
                  <a:pt x="3036" y="134"/>
                  <a:pt x="2903" y="1"/>
                  <a:pt x="2736"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27"/>
          <p:cNvSpPr/>
          <p:nvPr/>
        </p:nvSpPr>
        <p:spPr>
          <a:xfrm>
            <a:off x="8206376" y="2860202"/>
            <a:ext cx="79604" cy="16650"/>
          </a:xfrm>
          <a:custGeom>
            <a:avLst/>
            <a:gdLst/>
            <a:ahLst/>
            <a:cxnLst/>
            <a:rect l="l" t="t" r="r" b="b"/>
            <a:pathLst>
              <a:path w="3036" h="635" extrusionOk="0">
                <a:moveTo>
                  <a:pt x="300" y="1"/>
                </a:moveTo>
                <a:cubicBezTo>
                  <a:pt x="134" y="1"/>
                  <a:pt x="0" y="134"/>
                  <a:pt x="0" y="301"/>
                </a:cubicBezTo>
                <a:cubicBezTo>
                  <a:pt x="0" y="501"/>
                  <a:pt x="134" y="634"/>
                  <a:pt x="300" y="634"/>
                </a:cubicBezTo>
                <a:lnTo>
                  <a:pt x="2702" y="634"/>
                </a:lnTo>
                <a:cubicBezTo>
                  <a:pt x="2902" y="634"/>
                  <a:pt x="3036" y="501"/>
                  <a:pt x="3036" y="301"/>
                </a:cubicBezTo>
                <a:cubicBezTo>
                  <a:pt x="3036" y="134"/>
                  <a:pt x="2902" y="1"/>
                  <a:pt x="2702"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27"/>
          <p:cNvSpPr/>
          <p:nvPr/>
        </p:nvSpPr>
        <p:spPr>
          <a:xfrm>
            <a:off x="8329688" y="2860202"/>
            <a:ext cx="80495" cy="16650"/>
          </a:xfrm>
          <a:custGeom>
            <a:avLst/>
            <a:gdLst/>
            <a:ahLst/>
            <a:cxnLst/>
            <a:rect l="l" t="t" r="r" b="b"/>
            <a:pathLst>
              <a:path w="3070" h="635" extrusionOk="0">
                <a:moveTo>
                  <a:pt x="334" y="1"/>
                </a:moveTo>
                <a:cubicBezTo>
                  <a:pt x="134" y="1"/>
                  <a:pt x="1" y="134"/>
                  <a:pt x="1" y="301"/>
                </a:cubicBezTo>
                <a:cubicBezTo>
                  <a:pt x="1" y="501"/>
                  <a:pt x="134" y="634"/>
                  <a:pt x="334" y="634"/>
                </a:cubicBezTo>
                <a:lnTo>
                  <a:pt x="2736" y="634"/>
                </a:lnTo>
                <a:cubicBezTo>
                  <a:pt x="2903" y="634"/>
                  <a:pt x="3069" y="501"/>
                  <a:pt x="3069" y="301"/>
                </a:cubicBezTo>
                <a:cubicBezTo>
                  <a:pt x="3069" y="134"/>
                  <a:pt x="2903" y="1"/>
                  <a:pt x="2736"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27"/>
          <p:cNvSpPr/>
          <p:nvPr/>
        </p:nvSpPr>
        <p:spPr>
          <a:xfrm>
            <a:off x="8453892" y="2860202"/>
            <a:ext cx="54249" cy="16650"/>
          </a:xfrm>
          <a:custGeom>
            <a:avLst/>
            <a:gdLst/>
            <a:ahLst/>
            <a:cxnLst/>
            <a:rect l="l" t="t" r="r" b="b"/>
            <a:pathLst>
              <a:path w="2069" h="635" extrusionOk="0">
                <a:moveTo>
                  <a:pt x="301" y="1"/>
                </a:moveTo>
                <a:cubicBezTo>
                  <a:pt x="134" y="1"/>
                  <a:pt x="0" y="134"/>
                  <a:pt x="0" y="301"/>
                </a:cubicBezTo>
                <a:cubicBezTo>
                  <a:pt x="0" y="501"/>
                  <a:pt x="134" y="634"/>
                  <a:pt x="301" y="634"/>
                </a:cubicBezTo>
                <a:lnTo>
                  <a:pt x="1768" y="634"/>
                </a:lnTo>
                <a:cubicBezTo>
                  <a:pt x="1935" y="634"/>
                  <a:pt x="2068" y="501"/>
                  <a:pt x="2068" y="301"/>
                </a:cubicBezTo>
                <a:cubicBezTo>
                  <a:pt x="2068" y="134"/>
                  <a:pt x="1935" y="1"/>
                  <a:pt x="1768"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27"/>
          <p:cNvSpPr/>
          <p:nvPr/>
        </p:nvSpPr>
        <p:spPr>
          <a:xfrm>
            <a:off x="8287710" y="826690"/>
            <a:ext cx="856293" cy="784581"/>
          </a:xfrm>
          <a:custGeom>
            <a:avLst/>
            <a:gdLst/>
            <a:ahLst/>
            <a:cxnLst/>
            <a:rect l="l" t="t" r="r" b="b"/>
            <a:pathLst>
              <a:path w="32658" h="29923" extrusionOk="0">
                <a:moveTo>
                  <a:pt x="1335" y="1"/>
                </a:moveTo>
                <a:cubicBezTo>
                  <a:pt x="601" y="1"/>
                  <a:pt x="0" y="601"/>
                  <a:pt x="0" y="1302"/>
                </a:cubicBezTo>
                <a:lnTo>
                  <a:pt x="0" y="28621"/>
                </a:lnTo>
                <a:cubicBezTo>
                  <a:pt x="0" y="29355"/>
                  <a:pt x="601" y="29922"/>
                  <a:pt x="1335" y="29922"/>
                </a:cubicBezTo>
                <a:lnTo>
                  <a:pt x="31356" y="29922"/>
                </a:lnTo>
                <a:cubicBezTo>
                  <a:pt x="32090" y="29922"/>
                  <a:pt x="32657" y="29355"/>
                  <a:pt x="32657" y="28621"/>
                </a:cubicBezTo>
                <a:lnTo>
                  <a:pt x="32657" y="1302"/>
                </a:lnTo>
                <a:cubicBezTo>
                  <a:pt x="32657" y="601"/>
                  <a:pt x="32090" y="1"/>
                  <a:pt x="31356" y="1"/>
                </a:cubicBezTo>
                <a:close/>
              </a:path>
            </a:pathLst>
          </a:custGeom>
          <a:solidFill>
            <a:srgbClr val="B8BD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27"/>
          <p:cNvSpPr/>
          <p:nvPr/>
        </p:nvSpPr>
        <p:spPr>
          <a:xfrm>
            <a:off x="8287710" y="819716"/>
            <a:ext cx="856293" cy="39382"/>
          </a:xfrm>
          <a:custGeom>
            <a:avLst/>
            <a:gdLst/>
            <a:ahLst/>
            <a:cxnLst/>
            <a:rect l="l" t="t" r="r" b="b"/>
            <a:pathLst>
              <a:path w="32658" h="1502" extrusionOk="0">
                <a:moveTo>
                  <a:pt x="1268" y="0"/>
                </a:moveTo>
                <a:cubicBezTo>
                  <a:pt x="568" y="0"/>
                  <a:pt x="0" y="567"/>
                  <a:pt x="0" y="1234"/>
                </a:cubicBezTo>
                <a:lnTo>
                  <a:pt x="0" y="1501"/>
                </a:lnTo>
                <a:cubicBezTo>
                  <a:pt x="0" y="834"/>
                  <a:pt x="568" y="267"/>
                  <a:pt x="1268" y="267"/>
                </a:cubicBezTo>
                <a:lnTo>
                  <a:pt x="31423" y="267"/>
                </a:lnTo>
                <a:cubicBezTo>
                  <a:pt x="32123" y="267"/>
                  <a:pt x="32657" y="834"/>
                  <a:pt x="32657" y="1501"/>
                </a:cubicBezTo>
                <a:lnTo>
                  <a:pt x="32657" y="1234"/>
                </a:lnTo>
                <a:cubicBezTo>
                  <a:pt x="32657" y="567"/>
                  <a:pt x="32123" y="0"/>
                  <a:pt x="31423" y="0"/>
                </a:cubicBezTo>
                <a:close/>
              </a:path>
            </a:pathLst>
          </a:custGeom>
          <a:solidFill>
            <a:srgbClr val="00A3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27"/>
          <p:cNvSpPr/>
          <p:nvPr/>
        </p:nvSpPr>
        <p:spPr>
          <a:xfrm>
            <a:off x="8287710" y="826690"/>
            <a:ext cx="856293" cy="120743"/>
          </a:xfrm>
          <a:custGeom>
            <a:avLst/>
            <a:gdLst/>
            <a:ahLst/>
            <a:cxnLst/>
            <a:rect l="l" t="t" r="r" b="b"/>
            <a:pathLst>
              <a:path w="32658" h="4605" extrusionOk="0">
                <a:moveTo>
                  <a:pt x="1268" y="1"/>
                </a:moveTo>
                <a:cubicBezTo>
                  <a:pt x="568" y="1"/>
                  <a:pt x="0" y="568"/>
                  <a:pt x="0" y="1235"/>
                </a:cubicBezTo>
                <a:lnTo>
                  <a:pt x="0" y="4604"/>
                </a:lnTo>
                <a:lnTo>
                  <a:pt x="32657" y="4604"/>
                </a:lnTo>
                <a:lnTo>
                  <a:pt x="32657" y="1235"/>
                </a:lnTo>
                <a:cubicBezTo>
                  <a:pt x="32657" y="568"/>
                  <a:pt x="32123" y="1"/>
                  <a:pt x="31423" y="1"/>
                </a:cubicBezTo>
                <a:close/>
              </a:path>
            </a:pathLst>
          </a:custGeom>
          <a:solidFill>
            <a:srgbClr val="469A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27"/>
          <p:cNvSpPr/>
          <p:nvPr/>
        </p:nvSpPr>
        <p:spPr>
          <a:xfrm>
            <a:off x="8334932" y="983249"/>
            <a:ext cx="765336" cy="588665"/>
          </a:xfrm>
          <a:custGeom>
            <a:avLst/>
            <a:gdLst/>
            <a:ahLst/>
            <a:cxnLst/>
            <a:rect l="l" t="t" r="r" b="b"/>
            <a:pathLst>
              <a:path w="29189" h="22451" extrusionOk="0">
                <a:moveTo>
                  <a:pt x="28188" y="22450"/>
                </a:moveTo>
                <a:lnTo>
                  <a:pt x="1001" y="22450"/>
                </a:lnTo>
                <a:cubicBezTo>
                  <a:pt x="434" y="22450"/>
                  <a:pt x="1" y="22017"/>
                  <a:pt x="1" y="21450"/>
                </a:cubicBezTo>
                <a:lnTo>
                  <a:pt x="1" y="1002"/>
                </a:lnTo>
                <a:cubicBezTo>
                  <a:pt x="1" y="468"/>
                  <a:pt x="434" y="1"/>
                  <a:pt x="1001" y="1"/>
                </a:cubicBezTo>
                <a:lnTo>
                  <a:pt x="28188" y="1"/>
                </a:lnTo>
                <a:cubicBezTo>
                  <a:pt x="28755" y="1"/>
                  <a:pt x="29188" y="468"/>
                  <a:pt x="29188" y="1002"/>
                </a:cubicBezTo>
                <a:lnTo>
                  <a:pt x="29188" y="21450"/>
                </a:lnTo>
                <a:cubicBezTo>
                  <a:pt x="29188" y="22017"/>
                  <a:pt x="28755" y="22450"/>
                  <a:pt x="28188" y="22450"/>
                </a:cubicBezTo>
                <a:close/>
              </a:path>
            </a:pathLst>
          </a:custGeom>
          <a:solidFill>
            <a:srgbClr val="240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27"/>
          <p:cNvSpPr/>
          <p:nvPr/>
        </p:nvSpPr>
        <p:spPr>
          <a:xfrm>
            <a:off x="8371666" y="1116211"/>
            <a:ext cx="544039" cy="13136"/>
          </a:xfrm>
          <a:custGeom>
            <a:avLst/>
            <a:gdLst/>
            <a:ahLst/>
            <a:cxnLst/>
            <a:rect l="l" t="t" r="r" b="b"/>
            <a:pathLst>
              <a:path w="20749" h="501" extrusionOk="0">
                <a:moveTo>
                  <a:pt x="234" y="0"/>
                </a:moveTo>
                <a:cubicBezTo>
                  <a:pt x="101" y="0"/>
                  <a:pt x="1" y="134"/>
                  <a:pt x="1" y="267"/>
                </a:cubicBezTo>
                <a:cubicBezTo>
                  <a:pt x="1" y="401"/>
                  <a:pt x="101" y="501"/>
                  <a:pt x="234" y="501"/>
                </a:cubicBezTo>
                <a:lnTo>
                  <a:pt x="20482" y="501"/>
                </a:lnTo>
                <a:cubicBezTo>
                  <a:pt x="20615" y="501"/>
                  <a:pt x="20749" y="401"/>
                  <a:pt x="20716" y="267"/>
                </a:cubicBezTo>
                <a:cubicBezTo>
                  <a:pt x="20716" y="134"/>
                  <a:pt x="20615" y="0"/>
                  <a:pt x="20482" y="0"/>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27"/>
          <p:cNvSpPr/>
          <p:nvPr/>
        </p:nvSpPr>
        <p:spPr>
          <a:xfrm>
            <a:off x="8948924" y="1116211"/>
            <a:ext cx="52492" cy="13136"/>
          </a:xfrm>
          <a:custGeom>
            <a:avLst/>
            <a:gdLst/>
            <a:ahLst/>
            <a:cxnLst/>
            <a:rect l="l" t="t" r="r" b="b"/>
            <a:pathLst>
              <a:path w="2002" h="501" extrusionOk="0">
                <a:moveTo>
                  <a:pt x="234" y="0"/>
                </a:moveTo>
                <a:cubicBezTo>
                  <a:pt x="101" y="0"/>
                  <a:pt x="0" y="134"/>
                  <a:pt x="0" y="267"/>
                </a:cubicBezTo>
                <a:cubicBezTo>
                  <a:pt x="0" y="401"/>
                  <a:pt x="101" y="501"/>
                  <a:pt x="234" y="501"/>
                </a:cubicBezTo>
                <a:lnTo>
                  <a:pt x="1735" y="501"/>
                </a:lnTo>
                <a:cubicBezTo>
                  <a:pt x="1868" y="501"/>
                  <a:pt x="2002" y="401"/>
                  <a:pt x="2002" y="267"/>
                </a:cubicBezTo>
                <a:cubicBezTo>
                  <a:pt x="2002" y="134"/>
                  <a:pt x="1868" y="0"/>
                  <a:pt x="1735" y="0"/>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27"/>
          <p:cNvSpPr/>
          <p:nvPr/>
        </p:nvSpPr>
        <p:spPr>
          <a:xfrm>
            <a:off x="9021527" y="1116211"/>
            <a:ext cx="42004" cy="13136"/>
          </a:xfrm>
          <a:custGeom>
            <a:avLst/>
            <a:gdLst/>
            <a:ahLst/>
            <a:cxnLst/>
            <a:rect l="l" t="t" r="r" b="b"/>
            <a:pathLst>
              <a:path w="1602" h="501" extrusionOk="0">
                <a:moveTo>
                  <a:pt x="234" y="0"/>
                </a:moveTo>
                <a:cubicBezTo>
                  <a:pt x="100" y="0"/>
                  <a:pt x="0" y="134"/>
                  <a:pt x="0" y="267"/>
                </a:cubicBezTo>
                <a:cubicBezTo>
                  <a:pt x="0" y="401"/>
                  <a:pt x="100" y="501"/>
                  <a:pt x="234" y="501"/>
                </a:cubicBezTo>
                <a:lnTo>
                  <a:pt x="1368" y="501"/>
                </a:lnTo>
                <a:cubicBezTo>
                  <a:pt x="1501" y="501"/>
                  <a:pt x="1601" y="401"/>
                  <a:pt x="1601" y="267"/>
                </a:cubicBezTo>
                <a:cubicBezTo>
                  <a:pt x="1601" y="134"/>
                  <a:pt x="1501" y="0"/>
                  <a:pt x="1368" y="0"/>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27"/>
          <p:cNvSpPr/>
          <p:nvPr/>
        </p:nvSpPr>
        <p:spPr>
          <a:xfrm>
            <a:off x="8371666" y="1176543"/>
            <a:ext cx="311389" cy="13162"/>
          </a:xfrm>
          <a:custGeom>
            <a:avLst/>
            <a:gdLst/>
            <a:ahLst/>
            <a:cxnLst/>
            <a:rect l="l" t="t" r="r" b="b"/>
            <a:pathLst>
              <a:path w="11876" h="502" extrusionOk="0">
                <a:moveTo>
                  <a:pt x="234" y="1"/>
                </a:moveTo>
                <a:cubicBezTo>
                  <a:pt x="101" y="1"/>
                  <a:pt x="1" y="134"/>
                  <a:pt x="1" y="268"/>
                </a:cubicBezTo>
                <a:cubicBezTo>
                  <a:pt x="1" y="401"/>
                  <a:pt x="101" y="501"/>
                  <a:pt x="234" y="501"/>
                </a:cubicBezTo>
                <a:lnTo>
                  <a:pt x="11609" y="501"/>
                </a:lnTo>
                <a:cubicBezTo>
                  <a:pt x="11742" y="501"/>
                  <a:pt x="11876" y="401"/>
                  <a:pt x="11876" y="268"/>
                </a:cubicBezTo>
                <a:cubicBezTo>
                  <a:pt x="11876" y="134"/>
                  <a:pt x="11742" y="1"/>
                  <a:pt x="11609" y="1"/>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27"/>
          <p:cNvSpPr/>
          <p:nvPr/>
        </p:nvSpPr>
        <p:spPr>
          <a:xfrm>
            <a:off x="8687406" y="1176543"/>
            <a:ext cx="98876" cy="13162"/>
          </a:xfrm>
          <a:custGeom>
            <a:avLst/>
            <a:gdLst/>
            <a:ahLst/>
            <a:cxnLst/>
            <a:rect l="l" t="t" r="r" b="b"/>
            <a:pathLst>
              <a:path w="3771" h="502" extrusionOk="0">
                <a:moveTo>
                  <a:pt x="268" y="1"/>
                </a:moveTo>
                <a:cubicBezTo>
                  <a:pt x="134" y="1"/>
                  <a:pt x="1" y="134"/>
                  <a:pt x="1" y="268"/>
                </a:cubicBezTo>
                <a:cubicBezTo>
                  <a:pt x="1" y="401"/>
                  <a:pt x="134" y="501"/>
                  <a:pt x="268" y="501"/>
                </a:cubicBezTo>
                <a:lnTo>
                  <a:pt x="3537" y="501"/>
                </a:lnTo>
                <a:cubicBezTo>
                  <a:pt x="3670" y="501"/>
                  <a:pt x="3770" y="401"/>
                  <a:pt x="3770" y="268"/>
                </a:cubicBezTo>
                <a:cubicBezTo>
                  <a:pt x="3770" y="134"/>
                  <a:pt x="3670" y="1"/>
                  <a:pt x="3537" y="1"/>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27"/>
          <p:cNvSpPr/>
          <p:nvPr/>
        </p:nvSpPr>
        <p:spPr>
          <a:xfrm>
            <a:off x="8720653" y="1211546"/>
            <a:ext cx="65629" cy="12271"/>
          </a:xfrm>
          <a:custGeom>
            <a:avLst/>
            <a:gdLst/>
            <a:ahLst/>
            <a:cxnLst/>
            <a:rect l="l" t="t" r="r" b="b"/>
            <a:pathLst>
              <a:path w="2503" h="468" extrusionOk="0">
                <a:moveTo>
                  <a:pt x="234" y="0"/>
                </a:moveTo>
                <a:cubicBezTo>
                  <a:pt x="100" y="0"/>
                  <a:pt x="0" y="100"/>
                  <a:pt x="0" y="234"/>
                </a:cubicBezTo>
                <a:cubicBezTo>
                  <a:pt x="0" y="367"/>
                  <a:pt x="100" y="467"/>
                  <a:pt x="234" y="467"/>
                </a:cubicBezTo>
                <a:lnTo>
                  <a:pt x="2269" y="467"/>
                </a:lnTo>
                <a:cubicBezTo>
                  <a:pt x="2402" y="467"/>
                  <a:pt x="2502" y="367"/>
                  <a:pt x="2502" y="234"/>
                </a:cubicBezTo>
                <a:cubicBezTo>
                  <a:pt x="2502" y="100"/>
                  <a:pt x="2402" y="0"/>
                  <a:pt x="2269" y="0"/>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27"/>
          <p:cNvSpPr/>
          <p:nvPr/>
        </p:nvSpPr>
        <p:spPr>
          <a:xfrm>
            <a:off x="8688298" y="1211546"/>
            <a:ext cx="19245" cy="12271"/>
          </a:xfrm>
          <a:custGeom>
            <a:avLst/>
            <a:gdLst/>
            <a:ahLst/>
            <a:cxnLst/>
            <a:rect l="l" t="t" r="r" b="b"/>
            <a:pathLst>
              <a:path w="734" h="468" extrusionOk="0">
                <a:moveTo>
                  <a:pt x="234" y="0"/>
                </a:moveTo>
                <a:cubicBezTo>
                  <a:pt x="100" y="0"/>
                  <a:pt x="0" y="100"/>
                  <a:pt x="0" y="234"/>
                </a:cubicBezTo>
                <a:cubicBezTo>
                  <a:pt x="0" y="367"/>
                  <a:pt x="100" y="467"/>
                  <a:pt x="234" y="467"/>
                </a:cubicBezTo>
                <a:lnTo>
                  <a:pt x="467" y="467"/>
                </a:lnTo>
                <a:cubicBezTo>
                  <a:pt x="600" y="467"/>
                  <a:pt x="734" y="367"/>
                  <a:pt x="734" y="234"/>
                </a:cubicBezTo>
                <a:cubicBezTo>
                  <a:pt x="734" y="100"/>
                  <a:pt x="600" y="0"/>
                  <a:pt x="467" y="0"/>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27"/>
          <p:cNvSpPr/>
          <p:nvPr/>
        </p:nvSpPr>
        <p:spPr>
          <a:xfrm>
            <a:off x="8610451" y="1211546"/>
            <a:ext cx="59493" cy="12271"/>
          </a:xfrm>
          <a:custGeom>
            <a:avLst/>
            <a:gdLst/>
            <a:ahLst/>
            <a:cxnLst/>
            <a:rect l="l" t="t" r="r" b="b"/>
            <a:pathLst>
              <a:path w="2269" h="468" extrusionOk="0">
                <a:moveTo>
                  <a:pt x="234" y="0"/>
                </a:moveTo>
                <a:cubicBezTo>
                  <a:pt x="100" y="0"/>
                  <a:pt x="0" y="100"/>
                  <a:pt x="0" y="234"/>
                </a:cubicBezTo>
                <a:cubicBezTo>
                  <a:pt x="0" y="367"/>
                  <a:pt x="100" y="467"/>
                  <a:pt x="234" y="467"/>
                </a:cubicBezTo>
                <a:lnTo>
                  <a:pt x="2035" y="467"/>
                </a:lnTo>
                <a:cubicBezTo>
                  <a:pt x="2168" y="467"/>
                  <a:pt x="2269" y="367"/>
                  <a:pt x="2269" y="234"/>
                </a:cubicBezTo>
                <a:cubicBezTo>
                  <a:pt x="2269" y="100"/>
                  <a:pt x="2168" y="0"/>
                  <a:pt x="2035" y="0"/>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27"/>
          <p:cNvSpPr/>
          <p:nvPr/>
        </p:nvSpPr>
        <p:spPr>
          <a:xfrm>
            <a:off x="8526469" y="1211546"/>
            <a:ext cx="59519" cy="12271"/>
          </a:xfrm>
          <a:custGeom>
            <a:avLst/>
            <a:gdLst/>
            <a:ahLst/>
            <a:cxnLst/>
            <a:rect l="l" t="t" r="r" b="b"/>
            <a:pathLst>
              <a:path w="2270" h="468" extrusionOk="0">
                <a:moveTo>
                  <a:pt x="234" y="0"/>
                </a:moveTo>
                <a:cubicBezTo>
                  <a:pt x="101" y="0"/>
                  <a:pt x="1" y="100"/>
                  <a:pt x="1" y="234"/>
                </a:cubicBezTo>
                <a:cubicBezTo>
                  <a:pt x="1" y="367"/>
                  <a:pt x="101" y="467"/>
                  <a:pt x="234" y="467"/>
                </a:cubicBezTo>
                <a:lnTo>
                  <a:pt x="2036" y="467"/>
                </a:lnTo>
                <a:cubicBezTo>
                  <a:pt x="2169" y="467"/>
                  <a:pt x="2269" y="367"/>
                  <a:pt x="2269" y="234"/>
                </a:cubicBezTo>
                <a:cubicBezTo>
                  <a:pt x="2269" y="100"/>
                  <a:pt x="2169" y="0"/>
                  <a:pt x="2036" y="0"/>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27"/>
          <p:cNvSpPr/>
          <p:nvPr/>
        </p:nvSpPr>
        <p:spPr>
          <a:xfrm>
            <a:off x="8442513" y="1211546"/>
            <a:ext cx="59493" cy="12271"/>
          </a:xfrm>
          <a:custGeom>
            <a:avLst/>
            <a:gdLst/>
            <a:ahLst/>
            <a:cxnLst/>
            <a:rect l="l" t="t" r="r" b="b"/>
            <a:pathLst>
              <a:path w="2269" h="468" extrusionOk="0">
                <a:moveTo>
                  <a:pt x="234" y="0"/>
                </a:moveTo>
                <a:cubicBezTo>
                  <a:pt x="101" y="0"/>
                  <a:pt x="1" y="100"/>
                  <a:pt x="1" y="234"/>
                </a:cubicBezTo>
                <a:cubicBezTo>
                  <a:pt x="1" y="367"/>
                  <a:pt x="101" y="467"/>
                  <a:pt x="234" y="467"/>
                </a:cubicBezTo>
                <a:lnTo>
                  <a:pt x="2035" y="467"/>
                </a:lnTo>
                <a:cubicBezTo>
                  <a:pt x="2169" y="467"/>
                  <a:pt x="2269" y="367"/>
                  <a:pt x="2269" y="234"/>
                </a:cubicBezTo>
                <a:cubicBezTo>
                  <a:pt x="2269" y="100"/>
                  <a:pt x="2169" y="0"/>
                  <a:pt x="2035" y="0"/>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27"/>
          <p:cNvSpPr/>
          <p:nvPr/>
        </p:nvSpPr>
        <p:spPr>
          <a:xfrm>
            <a:off x="8442513" y="1253524"/>
            <a:ext cx="504683" cy="12271"/>
          </a:xfrm>
          <a:custGeom>
            <a:avLst/>
            <a:gdLst/>
            <a:ahLst/>
            <a:cxnLst/>
            <a:rect l="l" t="t" r="r" b="b"/>
            <a:pathLst>
              <a:path w="19248" h="468" extrusionOk="0">
                <a:moveTo>
                  <a:pt x="234" y="0"/>
                </a:moveTo>
                <a:cubicBezTo>
                  <a:pt x="101" y="0"/>
                  <a:pt x="1" y="100"/>
                  <a:pt x="1" y="234"/>
                </a:cubicBezTo>
                <a:cubicBezTo>
                  <a:pt x="1" y="367"/>
                  <a:pt x="101" y="467"/>
                  <a:pt x="234" y="467"/>
                </a:cubicBezTo>
                <a:lnTo>
                  <a:pt x="19014" y="467"/>
                </a:lnTo>
                <a:cubicBezTo>
                  <a:pt x="19148" y="467"/>
                  <a:pt x="19248" y="367"/>
                  <a:pt x="19248" y="234"/>
                </a:cubicBezTo>
                <a:cubicBezTo>
                  <a:pt x="19248" y="100"/>
                  <a:pt x="19148" y="0"/>
                  <a:pt x="1901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27"/>
          <p:cNvSpPr/>
          <p:nvPr/>
        </p:nvSpPr>
        <p:spPr>
          <a:xfrm>
            <a:off x="8371666" y="1211546"/>
            <a:ext cx="29760" cy="12271"/>
          </a:xfrm>
          <a:custGeom>
            <a:avLst/>
            <a:gdLst/>
            <a:ahLst/>
            <a:cxnLst/>
            <a:rect l="l" t="t" r="r" b="b"/>
            <a:pathLst>
              <a:path w="1135" h="468" extrusionOk="0">
                <a:moveTo>
                  <a:pt x="234" y="0"/>
                </a:moveTo>
                <a:cubicBezTo>
                  <a:pt x="101" y="0"/>
                  <a:pt x="1" y="100"/>
                  <a:pt x="1" y="234"/>
                </a:cubicBezTo>
                <a:cubicBezTo>
                  <a:pt x="1" y="367"/>
                  <a:pt x="101" y="467"/>
                  <a:pt x="234" y="467"/>
                </a:cubicBezTo>
                <a:lnTo>
                  <a:pt x="868" y="467"/>
                </a:lnTo>
                <a:cubicBezTo>
                  <a:pt x="1035" y="467"/>
                  <a:pt x="1135" y="367"/>
                  <a:pt x="1135" y="234"/>
                </a:cubicBezTo>
                <a:cubicBezTo>
                  <a:pt x="1135" y="100"/>
                  <a:pt x="1035" y="0"/>
                  <a:pt x="868" y="0"/>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27"/>
          <p:cNvSpPr/>
          <p:nvPr/>
        </p:nvSpPr>
        <p:spPr>
          <a:xfrm>
            <a:off x="8371666" y="1253524"/>
            <a:ext cx="29760" cy="12271"/>
          </a:xfrm>
          <a:custGeom>
            <a:avLst/>
            <a:gdLst/>
            <a:ahLst/>
            <a:cxnLst/>
            <a:rect l="l" t="t" r="r" b="b"/>
            <a:pathLst>
              <a:path w="1135" h="468" extrusionOk="0">
                <a:moveTo>
                  <a:pt x="234" y="0"/>
                </a:moveTo>
                <a:cubicBezTo>
                  <a:pt x="101" y="0"/>
                  <a:pt x="1" y="100"/>
                  <a:pt x="1" y="234"/>
                </a:cubicBezTo>
                <a:cubicBezTo>
                  <a:pt x="1" y="367"/>
                  <a:pt x="101" y="467"/>
                  <a:pt x="234" y="467"/>
                </a:cubicBezTo>
                <a:lnTo>
                  <a:pt x="868" y="467"/>
                </a:lnTo>
                <a:cubicBezTo>
                  <a:pt x="1035" y="467"/>
                  <a:pt x="1135" y="367"/>
                  <a:pt x="1135" y="234"/>
                </a:cubicBezTo>
                <a:cubicBezTo>
                  <a:pt x="1135" y="100"/>
                  <a:pt x="1035" y="0"/>
                  <a:pt x="868" y="0"/>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27"/>
          <p:cNvSpPr/>
          <p:nvPr/>
        </p:nvSpPr>
        <p:spPr>
          <a:xfrm>
            <a:off x="8371666" y="1295502"/>
            <a:ext cx="29760" cy="12271"/>
          </a:xfrm>
          <a:custGeom>
            <a:avLst/>
            <a:gdLst/>
            <a:ahLst/>
            <a:cxnLst/>
            <a:rect l="l" t="t" r="r" b="b"/>
            <a:pathLst>
              <a:path w="1135" h="468" extrusionOk="0">
                <a:moveTo>
                  <a:pt x="234" y="0"/>
                </a:moveTo>
                <a:cubicBezTo>
                  <a:pt x="101" y="0"/>
                  <a:pt x="1" y="101"/>
                  <a:pt x="1" y="234"/>
                </a:cubicBezTo>
                <a:cubicBezTo>
                  <a:pt x="1" y="367"/>
                  <a:pt x="101" y="467"/>
                  <a:pt x="234" y="467"/>
                </a:cubicBezTo>
                <a:lnTo>
                  <a:pt x="868" y="467"/>
                </a:lnTo>
                <a:cubicBezTo>
                  <a:pt x="1035" y="467"/>
                  <a:pt x="1135" y="367"/>
                  <a:pt x="1135" y="234"/>
                </a:cubicBezTo>
                <a:cubicBezTo>
                  <a:pt x="1135" y="101"/>
                  <a:pt x="1035" y="0"/>
                  <a:pt x="868" y="0"/>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27"/>
          <p:cNvSpPr/>
          <p:nvPr/>
        </p:nvSpPr>
        <p:spPr>
          <a:xfrm>
            <a:off x="8977792" y="1253524"/>
            <a:ext cx="74360" cy="12271"/>
          </a:xfrm>
          <a:custGeom>
            <a:avLst/>
            <a:gdLst/>
            <a:ahLst/>
            <a:cxnLst/>
            <a:rect l="l" t="t" r="r" b="b"/>
            <a:pathLst>
              <a:path w="2836" h="468" extrusionOk="0">
                <a:moveTo>
                  <a:pt x="267" y="0"/>
                </a:moveTo>
                <a:cubicBezTo>
                  <a:pt x="134" y="0"/>
                  <a:pt x="0" y="100"/>
                  <a:pt x="0" y="234"/>
                </a:cubicBezTo>
                <a:cubicBezTo>
                  <a:pt x="0" y="367"/>
                  <a:pt x="134" y="467"/>
                  <a:pt x="267" y="467"/>
                </a:cubicBezTo>
                <a:lnTo>
                  <a:pt x="2602" y="467"/>
                </a:lnTo>
                <a:cubicBezTo>
                  <a:pt x="2736" y="467"/>
                  <a:pt x="2836" y="367"/>
                  <a:pt x="2836" y="234"/>
                </a:cubicBezTo>
                <a:cubicBezTo>
                  <a:pt x="2836" y="100"/>
                  <a:pt x="2736" y="0"/>
                  <a:pt x="260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27"/>
          <p:cNvSpPr/>
          <p:nvPr/>
        </p:nvSpPr>
        <p:spPr>
          <a:xfrm>
            <a:off x="8440756" y="1295502"/>
            <a:ext cx="213457" cy="12271"/>
          </a:xfrm>
          <a:custGeom>
            <a:avLst/>
            <a:gdLst/>
            <a:ahLst/>
            <a:cxnLst/>
            <a:rect l="l" t="t" r="r" b="b"/>
            <a:pathLst>
              <a:path w="8141" h="468" extrusionOk="0">
                <a:moveTo>
                  <a:pt x="234" y="0"/>
                </a:moveTo>
                <a:cubicBezTo>
                  <a:pt x="101" y="0"/>
                  <a:pt x="1" y="101"/>
                  <a:pt x="1" y="234"/>
                </a:cubicBezTo>
                <a:cubicBezTo>
                  <a:pt x="1" y="367"/>
                  <a:pt x="101" y="467"/>
                  <a:pt x="234" y="467"/>
                </a:cubicBezTo>
                <a:lnTo>
                  <a:pt x="7873" y="467"/>
                </a:lnTo>
                <a:cubicBezTo>
                  <a:pt x="8007" y="467"/>
                  <a:pt x="8140" y="367"/>
                  <a:pt x="8140" y="234"/>
                </a:cubicBezTo>
                <a:cubicBezTo>
                  <a:pt x="8140" y="101"/>
                  <a:pt x="8007" y="0"/>
                  <a:pt x="787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27"/>
          <p:cNvSpPr/>
          <p:nvPr/>
        </p:nvSpPr>
        <p:spPr>
          <a:xfrm>
            <a:off x="8720653" y="1349725"/>
            <a:ext cx="240542" cy="13136"/>
          </a:xfrm>
          <a:custGeom>
            <a:avLst/>
            <a:gdLst/>
            <a:ahLst/>
            <a:cxnLst/>
            <a:rect l="l" t="t" r="r" b="b"/>
            <a:pathLst>
              <a:path w="9174" h="501" extrusionOk="0">
                <a:moveTo>
                  <a:pt x="234" y="1"/>
                </a:moveTo>
                <a:cubicBezTo>
                  <a:pt x="100" y="1"/>
                  <a:pt x="0" y="134"/>
                  <a:pt x="0" y="267"/>
                </a:cubicBezTo>
                <a:cubicBezTo>
                  <a:pt x="0" y="401"/>
                  <a:pt x="100" y="501"/>
                  <a:pt x="234" y="501"/>
                </a:cubicBezTo>
                <a:lnTo>
                  <a:pt x="8940" y="501"/>
                </a:lnTo>
                <a:cubicBezTo>
                  <a:pt x="9073" y="501"/>
                  <a:pt x="9173" y="401"/>
                  <a:pt x="9173" y="267"/>
                </a:cubicBezTo>
                <a:cubicBezTo>
                  <a:pt x="9173" y="134"/>
                  <a:pt x="9073" y="1"/>
                  <a:pt x="894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27"/>
          <p:cNvSpPr/>
          <p:nvPr/>
        </p:nvSpPr>
        <p:spPr>
          <a:xfrm>
            <a:off x="8882456" y="1320857"/>
            <a:ext cx="78739" cy="13162"/>
          </a:xfrm>
          <a:custGeom>
            <a:avLst/>
            <a:gdLst/>
            <a:ahLst/>
            <a:cxnLst/>
            <a:rect l="l" t="t" r="r" b="b"/>
            <a:pathLst>
              <a:path w="3003" h="502" extrusionOk="0">
                <a:moveTo>
                  <a:pt x="267" y="1"/>
                </a:moveTo>
                <a:cubicBezTo>
                  <a:pt x="134" y="1"/>
                  <a:pt x="0" y="101"/>
                  <a:pt x="0" y="268"/>
                </a:cubicBezTo>
                <a:cubicBezTo>
                  <a:pt x="0" y="401"/>
                  <a:pt x="134" y="501"/>
                  <a:pt x="267" y="501"/>
                </a:cubicBezTo>
                <a:lnTo>
                  <a:pt x="2769" y="501"/>
                </a:lnTo>
                <a:cubicBezTo>
                  <a:pt x="2902" y="501"/>
                  <a:pt x="3002" y="401"/>
                  <a:pt x="3002" y="268"/>
                </a:cubicBezTo>
                <a:cubicBezTo>
                  <a:pt x="3002" y="101"/>
                  <a:pt x="2902" y="1"/>
                  <a:pt x="276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27"/>
          <p:cNvSpPr/>
          <p:nvPr/>
        </p:nvSpPr>
        <p:spPr>
          <a:xfrm>
            <a:off x="8371666" y="1058474"/>
            <a:ext cx="251922" cy="13162"/>
          </a:xfrm>
          <a:custGeom>
            <a:avLst/>
            <a:gdLst/>
            <a:ahLst/>
            <a:cxnLst/>
            <a:rect l="l" t="t" r="r" b="b"/>
            <a:pathLst>
              <a:path w="9608" h="502" extrusionOk="0">
                <a:moveTo>
                  <a:pt x="234" y="1"/>
                </a:moveTo>
                <a:cubicBezTo>
                  <a:pt x="101" y="1"/>
                  <a:pt x="1" y="101"/>
                  <a:pt x="1" y="234"/>
                </a:cubicBezTo>
                <a:cubicBezTo>
                  <a:pt x="1" y="368"/>
                  <a:pt x="101" y="501"/>
                  <a:pt x="234" y="501"/>
                </a:cubicBezTo>
                <a:lnTo>
                  <a:pt x="9341" y="501"/>
                </a:lnTo>
                <a:cubicBezTo>
                  <a:pt x="9474" y="501"/>
                  <a:pt x="9608" y="368"/>
                  <a:pt x="9608" y="234"/>
                </a:cubicBezTo>
                <a:cubicBezTo>
                  <a:pt x="9608" y="101"/>
                  <a:pt x="9474" y="1"/>
                  <a:pt x="934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27"/>
          <p:cNvSpPr/>
          <p:nvPr/>
        </p:nvSpPr>
        <p:spPr>
          <a:xfrm>
            <a:off x="8371666" y="1467793"/>
            <a:ext cx="406725" cy="12271"/>
          </a:xfrm>
          <a:custGeom>
            <a:avLst/>
            <a:gdLst/>
            <a:ahLst/>
            <a:cxnLst/>
            <a:rect l="l" t="t" r="r" b="b"/>
            <a:pathLst>
              <a:path w="15512" h="468" extrusionOk="0">
                <a:moveTo>
                  <a:pt x="234" y="1"/>
                </a:moveTo>
                <a:cubicBezTo>
                  <a:pt x="101" y="1"/>
                  <a:pt x="1" y="101"/>
                  <a:pt x="1" y="234"/>
                </a:cubicBezTo>
                <a:cubicBezTo>
                  <a:pt x="1" y="368"/>
                  <a:pt x="101" y="468"/>
                  <a:pt x="234" y="468"/>
                </a:cubicBezTo>
                <a:lnTo>
                  <a:pt x="15278" y="468"/>
                </a:lnTo>
                <a:cubicBezTo>
                  <a:pt x="15412" y="468"/>
                  <a:pt x="15512" y="368"/>
                  <a:pt x="15512" y="234"/>
                </a:cubicBezTo>
                <a:cubicBezTo>
                  <a:pt x="15512" y="101"/>
                  <a:pt x="15412" y="1"/>
                  <a:pt x="1527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27"/>
          <p:cNvSpPr/>
          <p:nvPr/>
        </p:nvSpPr>
        <p:spPr>
          <a:xfrm>
            <a:off x="8741629" y="1392595"/>
            <a:ext cx="120743" cy="12271"/>
          </a:xfrm>
          <a:custGeom>
            <a:avLst/>
            <a:gdLst/>
            <a:ahLst/>
            <a:cxnLst/>
            <a:rect l="l" t="t" r="r" b="b"/>
            <a:pathLst>
              <a:path w="4605" h="468" extrusionOk="0">
                <a:moveTo>
                  <a:pt x="268" y="0"/>
                </a:moveTo>
                <a:cubicBezTo>
                  <a:pt x="134" y="0"/>
                  <a:pt x="1" y="100"/>
                  <a:pt x="1" y="234"/>
                </a:cubicBezTo>
                <a:cubicBezTo>
                  <a:pt x="1" y="367"/>
                  <a:pt x="134" y="467"/>
                  <a:pt x="268" y="467"/>
                </a:cubicBezTo>
                <a:lnTo>
                  <a:pt x="4371" y="467"/>
                </a:lnTo>
                <a:cubicBezTo>
                  <a:pt x="4504" y="467"/>
                  <a:pt x="4604" y="367"/>
                  <a:pt x="4604" y="234"/>
                </a:cubicBezTo>
                <a:cubicBezTo>
                  <a:pt x="4604" y="100"/>
                  <a:pt x="4504" y="0"/>
                  <a:pt x="4371" y="0"/>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27"/>
          <p:cNvSpPr/>
          <p:nvPr/>
        </p:nvSpPr>
        <p:spPr>
          <a:xfrm>
            <a:off x="8902567" y="1392595"/>
            <a:ext cx="160965" cy="12271"/>
          </a:xfrm>
          <a:custGeom>
            <a:avLst/>
            <a:gdLst/>
            <a:ahLst/>
            <a:cxnLst/>
            <a:rect l="l" t="t" r="r" b="b"/>
            <a:pathLst>
              <a:path w="6139" h="468" extrusionOk="0">
                <a:moveTo>
                  <a:pt x="234" y="0"/>
                </a:moveTo>
                <a:cubicBezTo>
                  <a:pt x="101" y="0"/>
                  <a:pt x="1" y="100"/>
                  <a:pt x="1" y="234"/>
                </a:cubicBezTo>
                <a:cubicBezTo>
                  <a:pt x="1" y="367"/>
                  <a:pt x="101" y="467"/>
                  <a:pt x="234" y="467"/>
                </a:cubicBezTo>
                <a:lnTo>
                  <a:pt x="5905" y="467"/>
                </a:lnTo>
                <a:cubicBezTo>
                  <a:pt x="6038" y="467"/>
                  <a:pt x="6138" y="367"/>
                  <a:pt x="6138" y="234"/>
                </a:cubicBezTo>
                <a:cubicBezTo>
                  <a:pt x="6138" y="100"/>
                  <a:pt x="6038" y="0"/>
                  <a:pt x="5905" y="0"/>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27"/>
          <p:cNvSpPr/>
          <p:nvPr/>
        </p:nvSpPr>
        <p:spPr>
          <a:xfrm>
            <a:off x="8902567" y="1452062"/>
            <a:ext cx="160965" cy="13136"/>
          </a:xfrm>
          <a:custGeom>
            <a:avLst/>
            <a:gdLst/>
            <a:ahLst/>
            <a:cxnLst/>
            <a:rect l="l" t="t" r="r" b="b"/>
            <a:pathLst>
              <a:path w="6139" h="501" extrusionOk="0">
                <a:moveTo>
                  <a:pt x="234" y="0"/>
                </a:moveTo>
                <a:cubicBezTo>
                  <a:pt x="101" y="0"/>
                  <a:pt x="1" y="134"/>
                  <a:pt x="1" y="267"/>
                </a:cubicBezTo>
                <a:cubicBezTo>
                  <a:pt x="1" y="401"/>
                  <a:pt x="101" y="501"/>
                  <a:pt x="234" y="501"/>
                </a:cubicBezTo>
                <a:lnTo>
                  <a:pt x="5905" y="501"/>
                </a:lnTo>
                <a:cubicBezTo>
                  <a:pt x="6038" y="501"/>
                  <a:pt x="6138" y="401"/>
                  <a:pt x="6138" y="267"/>
                </a:cubicBezTo>
                <a:cubicBezTo>
                  <a:pt x="6138" y="134"/>
                  <a:pt x="6038" y="0"/>
                  <a:pt x="5905" y="0"/>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27"/>
          <p:cNvSpPr/>
          <p:nvPr/>
        </p:nvSpPr>
        <p:spPr>
          <a:xfrm>
            <a:off x="8371666" y="1508906"/>
            <a:ext cx="61250" cy="13136"/>
          </a:xfrm>
          <a:custGeom>
            <a:avLst/>
            <a:gdLst/>
            <a:ahLst/>
            <a:cxnLst/>
            <a:rect l="l" t="t" r="r" b="b"/>
            <a:pathLst>
              <a:path w="2336" h="501" extrusionOk="0">
                <a:moveTo>
                  <a:pt x="234" y="1"/>
                </a:moveTo>
                <a:cubicBezTo>
                  <a:pt x="101" y="1"/>
                  <a:pt x="1" y="101"/>
                  <a:pt x="1" y="267"/>
                </a:cubicBezTo>
                <a:cubicBezTo>
                  <a:pt x="1" y="401"/>
                  <a:pt x="101" y="501"/>
                  <a:pt x="234" y="501"/>
                </a:cubicBezTo>
                <a:lnTo>
                  <a:pt x="2102" y="501"/>
                </a:lnTo>
                <a:cubicBezTo>
                  <a:pt x="2236" y="501"/>
                  <a:pt x="2336" y="401"/>
                  <a:pt x="2336" y="267"/>
                </a:cubicBezTo>
                <a:cubicBezTo>
                  <a:pt x="2336" y="101"/>
                  <a:pt x="2236" y="1"/>
                  <a:pt x="2102"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27"/>
          <p:cNvSpPr/>
          <p:nvPr/>
        </p:nvSpPr>
        <p:spPr>
          <a:xfrm>
            <a:off x="8448648" y="1508906"/>
            <a:ext cx="378722" cy="13136"/>
          </a:xfrm>
          <a:custGeom>
            <a:avLst/>
            <a:gdLst/>
            <a:ahLst/>
            <a:cxnLst/>
            <a:rect l="l" t="t" r="r" b="b"/>
            <a:pathLst>
              <a:path w="14444" h="501" extrusionOk="0">
                <a:moveTo>
                  <a:pt x="267" y="1"/>
                </a:moveTo>
                <a:cubicBezTo>
                  <a:pt x="134" y="1"/>
                  <a:pt x="0" y="101"/>
                  <a:pt x="0" y="267"/>
                </a:cubicBezTo>
                <a:cubicBezTo>
                  <a:pt x="0" y="401"/>
                  <a:pt x="134" y="501"/>
                  <a:pt x="267" y="501"/>
                </a:cubicBezTo>
                <a:lnTo>
                  <a:pt x="14210" y="501"/>
                </a:lnTo>
                <a:cubicBezTo>
                  <a:pt x="14344" y="501"/>
                  <a:pt x="14444" y="401"/>
                  <a:pt x="14444" y="267"/>
                </a:cubicBezTo>
                <a:cubicBezTo>
                  <a:pt x="14444" y="101"/>
                  <a:pt x="14344" y="1"/>
                  <a:pt x="14210"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513;p27"/>
          <p:cNvSpPr txBox="1">
            <a:spLocks/>
          </p:cNvSpPr>
          <p:nvPr/>
        </p:nvSpPr>
        <p:spPr>
          <a:xfrm>
            <a:off x="628432" y="2496617"/>
            <a:ext cx="3483048" cy="118808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800"/>
              <a:buFont typeface="Roboto"/>
              <a:buNone/>
              <a:defRPr sz="1800" b="0" i="0" u="none" strike="noStrike" cap="none">
                <a:solidFill>
                  <a:schemeClr val="dk1"/>
                </a:solidFill>
                <a:latin typeface="Roboto"/>
                <a:ea typeface="Roboto"/>
                <a:cs typeface="Roboto"/>
                <a:sym typeface="Roboto"/>
              </a:defRPr>
            </a:lvl1pPr>
            <a:lvl2pPr marL="914400" marR="0" lvl="1" indent="-317500" algn="ctr"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2pPr>
            <a:lvl3pPr marL="1371600" marR="0" lvl="2" indent="-317500" algn="ctr"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3pPr>
            <a:lvl4pPr marL="1828800" marR="0" lvl="3" indent="-317500" algn="ctr"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4pPr>
            <a:lvl5pPr marL="2286000" marR="0" lvl="4" indent="-317500" algn="ctr"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5pPr>
            <a:lvl6pPr marL="2743200" marR="0" lvl="5" indent="-317500" algn="ctr"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6pPr>
            <a:lvl7pPr marL="3200400" marR="0" lvl="6" indent="-317500" algn="ctr"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7pPr>
            <a:lvl8pPr marL="3657600" marR="0" lvl="7" indent="-317500" algn="ctr"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8pPr>
            <a:lvl9pPr marL="4114800" marR="0" lvl="8" indent="-317500" algn="ctr"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9pPr>
          </a:lstStyle>
          <a:p>
            <a:pPr marL="0" indent="0"/>
            <a:r>
              <a:rPr lang="en-US" sz="2400" b="1" dirty="0" smtClean="0"/>
              <a:t>Website bán thiết bị điện tử</a:t>
            </a:r>
          </a:p>
          <a:p>
            <a:pPr marL="0" indent="0"/>
            <a:endParaRPr lang="en-US" sz="2000" b="1" dirty="0"/>
          </a:p>
        </p:txBody>
      </p:sp>
    </p:spTree>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rgbClr val="13367C"/>
            </a:gs>
            <a:gs pos="100000">
              <a:schemeClr val="dk2"/>
            </a:gs>
          </a:gsLst>
          <a:lin ang="5400012" scaled="0"/>
        </a:gradFill>
        <a:effectLst/>
      </p:bgPr>
    </p:bg>
    <p:spTree>
      <p:nvGrpSpPr>
        <p:cNvPr id="1" name="Shape 928"/>
        <p:cNvGrpSpPr/>
        <p:nvPr/>
      </p:nvGrpSpPr>
      <p:grpSpPr>
        <a:xfrm>
          <a:off x="0" y="0"/>
          <a:ext cx="0" cy="0"/>
          <a:chOff x="0" y="0"/>
          <a:chExt cx="0" cy="0"/>
        </a:xfrm>
      </p:grpSpPr>
      <p:pic>
        <p:nvPicPr>
          <p:cNvPr id="2" name="Picture 1" descr="C:\Users\admin\AppData\Local\Microsoft\Windows\INetCache\Content.Word\2.png"/>
          <p:cNvPicPr/>
          <p:nvPr/>
        </p:nvPicPr>
        <p:blipFill>
          <a:blip r:embed="rId3">
            <a:extLst>
              <a:ext uri="{28A0092B-C50C-407E-A947-70E740481C1C}">
                <a14:useLocalDpi xmlns:a14="http://schemas.microsoft.com/office/drawing/2010/main" val="0"/>
              </a:ext>
            </a:extLst>
          </a:blip>
          <a:srcRect/>
          <a:stretch>
            <a:fillRect/>
          </a:stretch>
        </p:blipFill>
        <p:spPr bwMode="auto">
          <a:xfrm>
            <a:off x="1402772" y="1024371"/>
            <a:ext cx="5943600" cy="3448050"/>
          </a:xfrm>
          <a:prstGeom prst="rect">
            <a:avLst/>
          </a:prstGeom>
          <a:noFill/>
          <a:ln>
            <a:noFill/>
          </a:ln>
        </p:spPr>
      </p:pic>
      <p:sp>
        <p:nvSpPr>
          <p:cNvPr id="3" name="Google Shape;892;p38"/>
          <p:cNvSpPr txBox="1">
            <a:spLocks noGrp="1"/>
          </p:cNvSpPr>
          <p:nvPr>
            <p:ph type="title"/>
          </p:nvPr>
        </p:nvSpPr>
        <p:spPr>
          <a:xfrm>
            <a:off x="221236" y="124364"/>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dirty="0" smtClean="0"/>
              <a:t>Use case tổng quát</a:t>
            </a:r>
            <a:endParaRPr sz="2800" dirty="0"/>
          </a:p>
        </p:txBody>
      </p:sp>
    </p:spTree>
    <p:extLst>
      <p:ext uri="{BB962C8B-B14F-4D97-AF65-F5344CB8AC3E}">
        <p14:creationId xmlns:p14="http://schemas.microsoft.com/office/powerpoint/2010/main" val="1060748516"/>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2898" y="1339709"/>
            <a:ext cx="8624906" cy="3637537"/>
          </a:xfrm>
          <a:prstGeom prst="rect">
            <a:avLst/>
          </a:prstGeom>
        </p:spPr>
      </p:pic>
      <p:sp>
        <p:nvSpPr>
          <p:cNvPr id="5" name="Google Shape;892;p38"/>
          <p:cNvSpPr txBox="1">
            <a:spLocks noGrp="1"/>
          </p:cNvSpPr>
          <p:nvPr>
            <p:ph type="title"/>
          </p:nvPr>
        </p:nvSpPr>
        <p:spPr>
          <a:xfrm>
            <a:off x="221236" y="124364"/>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dirty="0" smtClean="0"/>
              <a:t>Use case </a:t>
            </a:r>
            <a:r>
              <a:rPr lang="en" sz="2800" dirty="0" smtClean="0"/>
              <a:t>chức năng mua hàng:</a:t>
            </a:r>
            <a:endParaRPr sz="2800" dirty="0"/>
          </a:p>
        </p:txBody>
      </p:sp>
    </p:spTree>
    <p:extLst>
      <p:ext uri="{BB962C8B-B14F-4D97-AF65-F5344CB8AC3E}">
        <p14:creationId xmlns:p14="http://schemas.microsoft.com/office/powerpoint/2010/main" val="2402875954"/>
      </p:ext>
    </p:extLst>
  </p:cSld>
  <p:clrMapOvr>
    <a:masterClrMapping/>
  </p:clrMapOvr>
  <p:transition spd="slow">
    <p:push dir="u"/>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0">
              <a:srgbClr val="13367C"/>
            </a:gs>
            <a:gs pos="100000">
              <a:schemeClr val="dk2"/>
            </a:gs>
          </a:gsLst>
          <a:lin ang="5400012" scaled="0"/>
        </a:gradFill>
        <a:effectLst/>
      </p:bgPr>
    </p:bg>
    <p:spTree>
      <p:nvGrpSpPr>
        <p:cNvPr id="1" name="Shape 928"/>
        <p:cNvGrpSpPr/>
        <p:nvPr/>
      </p:nvGrpSpPr>
      <p:grpSpPr>
        <a:xfrm>
          <a:off x="0" y="0"/>
          <a:ext cx="0" cy="0"/>
          <a:chOff x="0" y="0"/>
          <a:chExt cx="0" cy="0"/>
        </a:xfrm>
      </p:grpSpPr>
      <p:sp>
        <p:nvSpPr>
          <p:cNvPr id="3" name="Google Shape;892;p38"/>
          <p:cNvSpPr txBox="1">
            <a:spLocks noGrp="1"/>
          </p:cNvSpPr>
          <p:nvPr>
            <p:ph type="title"/>
          </p:nvPr>
        </p:nvSpPr>
        <p:spPr>
          <a:xfrm>
            <a:off x="221236" y="124364"/>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dirty="0" smtClean="0"/>
              <a:t>Sơ đồ classDiagram</a:t>
            </a:r>
            <a:endParaRPr sz="2800"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3516" y="1080654"/>
            <a:ext cx="6399586" cy="3906982"/>
          </a:xfrm>
          <a:prstGeom prst="rect">
            <a:avLst/>
          </a:prstGeom>
        </p:spPr>
      </p:pic>
    </p:spTree>
    <p:extLst>
      <p:ext uri="{BB962C8B-B14F-4D97-AF65-F5344CB8AC3E}">
        <p14:creationId xmlns:p14="http://schemas.microsoft.com/office/powerpoint/2010/main" val="3193084504"/>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rgbClr val="13367C"/>
            </a:gs>
            <a:gs pos="100000">
              <a:schemeClr val="dk2"/>
            </a:gs>
          </a:gsLst>
          <a:lin ang="5400012" scaled="0"/>
        </a:gradFill>
        <a:effectLst/>
      </p:bgPr>
    </p:bg>
    <p:spTree>
      <p:nvGrpSpPr>
        <p:cNvPr id="1" name="Shape 928"/>
        <p:cNvGrpSpPr/>
        <p:nvPr/>
      </p:nvGrpSpPr>
      <p:grpSpPr>
        <a:xfrm>
          <a:off x="0" y="0"/>
          <a:ext cx="0" cy="0"/>
          <a:chOff x="0" y="0"/>
          <a:chExt cx="0" cy="0"/>
        </a:xfrm>
      </p:grpSpPr>
      <p:pic>
        <p:nvPicPr>
          <p:cNvPr id="2" name="Picture 1" descr="ActiveDangNhap"/>
          <p:cNvPicPr/>
          <p:nvPr/>
        </p:nvPicPr>
        <p:blipFill>
          <a:blip r:embed="rId3">
            <a:extLst>
              <a:ext uri="{28A0092B-C50C-407E-A947-70E740481C1C}">
                <a14:useLocalDpi xmlns:a14="http://schemas.microsoft.com/office/drawing/2010/main" val="0"/>
              </a:ext>
            </a:extLst>
          </a:blip>
          <a:srcRect/>
          <a:stretch>
            <a:fillRect/>
          </a:stretch>
        </p:blipFill>
        <p:spPr bwMode="auto">
          <a:xfrm>
            <a:off x="1178934" y="812224"/>
            <a:ext cx="5934075" cy="3581400"/>
          </a:xfrm>
          <a:prstGeom prst="rect">
            <a:avLst/>
          </a:prstGeom>
          <a:noFill/>
          <a:ln>
            <a:noFill/>
          </a:ln>
        </p:spPr>
      </p:pic>
      <p:sp>
        <p:nvSpPr>
          <p:cNvPr id="3" name="Google Shape;892;p38"/>
          <p:cNvSpPr txBox="1">
            <a:spLocks noGrp="1"/>
          </p:cNvSpPr>
          <p:nvPr>
            <p:ph type="title"/>
          </p:nvPr>
        </p:nvSpPr>
        <p:spPr>
          <a:xfrm>
            <a:off x="221236" y="124364"/>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dirty="0" smtClean="0"/>
              <a:t>Sơ đồ Active đăng nhập</a:t>
            </a:r>
            <a:endParaRPr sz="2800" dirty="0"/>
          </a:p>
        </p:txBody>
      </p:sp>
    </p:spTree>
    <p:extLst>
      <p:ext uri="{BB962C8B-B14F-4D97-AF65-F5344CB8AC3E}">
        <p14:creationId xmlns:p14="http://schemas.microsoft.com/office/powerpoint/2010/main" val="3334677278"/>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0">
              <a:srgbClr val="13367C"/>
            </a:gs>
            <a:gs pos="100000">
              <a:schemeClr val="dk2"/>
            </a:gs>
          </a:gsLst>
          <a:lin ang="5400012" scaled="0"/>
        </a:gradFill>
        <a:effectLst/>
      </p:bgPr>
    </p:bg>
    <p:spTree>
      <p:nvGrpSpPr>
        <p:cNvPr id="1" name="Shape 928"/>
        <p:cNvGrpSpPr/>
        <p:nvPr/>
      </p:nvGrpSpPr>
      <p:grpSpPr>
        <a:xfrm>
          <a:off x="0" y="0"/>
          <a:ext cx="0" cy="0"/>
          <a:chOff x="0" y="0"/>
          <a:chExt cx="0" cy="0"/>
        </a:xfrm>
      </p:grpSpPr>
      <p:pic>
        <p:nvPicPr>
          <p:cNvPr id="2" name="Picture 1" descr="activeMuaHang"/>
          <p:cNvPicPr/>
          <p:nvPr/>
        </p:nvPicPr>
        <p:blipFill>
          <a:blip r:embed="rId3">
            <a:extLst>
              <a:ext uri="{28A0092B-C50C-407E-A947-70E740481C1C}">
                <a14:useLocalDpi xmlns:a14="http://schemas.microsoft.com/office/drawing/2010/main" val="0"/>
              </a:ext>
            </a:extLst>
          </a:blip>
          <a:srcRect/>
          <a:stretch>
            <a:fillRect/>
          </a:stretch>
        </p:blipFill>
        <p:spPr bwMode="auto">
          <a:xfrm>
            <a:off x="1178934" y="577562"/>
            <a:ext cx="5934075" cy="4133850"/>
          </a:xfrm>
          <a:prstGeom prst="rect">
            <a:avLst/>
          </a:prstGeom>
          <a:noFill/>
          <a:ln>
            <a:noFill/>
          </a:ln>
        </p:spPr>
      </p:pic>
      <p:sp>
        <p:nvSpPr>
          <p:cNvPr id="3" name="Google Shape;892;p38"/>
          <p:cNvSpPr txBox="1">
            <a:spLocks noGrp="1"/>
          </p:cNvSpPr>
          <p:nvPr>
            <p:ph type="title"/>
          </p:nvPr>
        </p:nvSpPr>
        <p:spPr>
          <a:xfrm>
            <a:off x="221236" y="124364"/>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smtClean="0"/>
              <a:t>Sơ đồ active: mua hàng</a:t>
            </a:r>
            <a:endParaRPr sz="2800" dirty="0"/>
          </a:p>
        </p:txBody>
      </p:sp>
    </p:spTree>
    <p:extLst>
      <p:ext uri="{BB962C8B-B14F-4D97-AF65-F5344CB8AC3E}">
        <p14:creationId xmlns:p14="http://schemas.microsoft.com/office/powerpoint/2010/main" val="184221826"/>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0">
              <a:srgbClr val="13367C"/>
            </a:gs>
            <a:gs pos="100000">
              <a:schemeClr val="dk2"/>
            </a:gs>
          </a:gsLst>
          <a:lin ang="5400012" scaled="0"/>
        </a:gradFill>
        <a:effectLst/>
      </p:bgPr>
    </p:bg>
    <p:spTree>
      <p:nvGrpSpPr>
        <p:cNvPr id="1" name="Shape 1328"/>
        <p:cNvGrpSpPr/>
        <p:nvPr/>
      </p:nvGrpSpPr>
      <p:grpSpPr>
        <a:xfrm>
          <a:off x="0" y="0"/>
          <a:ext cx="0" cy="0"/>
          <a:chOff x="0" y="0"/>
          <a:chExt cx="0" cy="0"/>
        </a:xfrm>
      </p:grpSpPr>
      <p:sp>
        <p:nvSpPr>
          <p:cNvPr id="1329" name="Google Shape;1329;p54"/>
          <p:cNvSpPr txBox="1">
            <a:spLocks noGrp="1"/>
          </p:cNvSpPr>
          <p:nvPr>
            <p:ph type="title"/>
          </p:nvPr>
        </p:nvSpPr>
        <p:spPr>
          <a:xfrm>
            <a:off x="3216900" y="1653325"/>
            <a:ext cx="1599000" cy="123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accent4"/>
                </a:solidFill>
              </a:rPr>
              <a:t>04</a:t>
            </a:r>
            <a:endParaRPr>
              <a:solidFill>
                <a:schemeClr val="accent4"/>
              </a:solidFill>
            </a:endParaRPr>
          </a:p>
        </p:txBody>
      </p:sp>
      <p:sp>
        <p:nvSpPr>
          <p:cNvPr id="1330" name="Google Shape;1330;p54"/>
          <p:cNvSpPr txBox="1">
            <a:spLocks noGrp="1"/>
          </p:cNvSpPr>
          <p:nvPr>
            <p:ph type="title" idx="2"/>
          </p:nvPr>
        </p:nvSpPr>
        <p:spPr>
          <a:xfrm>
            <a:off x="3216900" y="2879675"/>
            <a:ext cx="2622000" cy="610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solidFill>
                  <a:schemeClr val="accent4"/>
                </a:solidFill>
              </a:rPr>
              <a:t>Giao diện</a:t>
            </a:r>
            <a:endParaRPr dirty="0">
              <a:solidFill>
                <a:schemeClr val="accent4"/>
              </a:solidFill>
            </a:endParaRPr>
          </a:p>
        </p:txBody>
      </p:sp>
      <p:grpSp>
        <p:nvGrpSpPr>
          <p:cNvPr id="1331" name="Google Shape;1331;p54"/>
          <p:cNvGrpSpPr/>
          <p:nvPr/>
        </p:nvGrpSpPr>
        <p:grpSpPr>
          <a:xfrm>
            <a:off x="6275090" y="1382992"/>
            <a:ext cx="2377521" cy="2377521"/>
            <a:chOff x="6275090" y="1382992"/>
            <a:chExt cx="2377521" cy="2377521"/>
          </a:xfrm>
        </p:grpSpPr>
        <p:sp>
          <p:nvSpPr>
            <p:cNvPr id="1332" name="Google Shape;1332;p54"/>
            <p:cNvSpPr/>
            <p:nvPr/>
          </p:nvSpPr>
          <p:spPr>
            <a:xfrm>
              <a:off x="6275090" y="1382992"/>
              <a:ext cx="1862394" cy="2139770"/>
            </a:xfrm>
            <a:custGeom>
              <a:avLst/>
              <a:gdLst/>
              <a:ahLst/>
              <a:cxnLst/>
              <a:rect l="l" t="t" r="r" b="b"/>
              <a:pathLst>
                <a:path w="153315" h="176149" extrusionOk="0">
                  <a:moveTo>
                    <a:pt x="1" y="1"/>
                  </a:moveTo>
                  <a:lnTo>
                    <a:pt x="1" y="176148"/>
                  </a:lnTo>
                  <a:lnTo>
                    <a:pt x="153314" y="176148"/>
                  </a:lnTo>
                  <a:lnTo>
                    <a:pt x="153314" y="22835"/>
                  </a:lnTo>
                  <a:lnTo>
                    <a:pt x="13048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54"/>
            <p:cNvSpPr/>
            <p:nvPr/>
          </p:nvSpPr>
          <p:spPr>
            <a:xfrm>
              <a:off x="7860096" y="1382992"/>
              <a:ext cx="277388" cy="277388"/>
            </a:xfrm>
            <a:custGeom>
              <a:avLst/>
              <a:gdLst/>
              <a:ahLst/>
              <a:cxnLst/>
              <a:rect l="l" t="t" r="r" b="b"/>
              <a:pathLst>
                <a:path w="22835" h="22835" extrusionOk="0">
                  <a:moveTo>
                    <a:pt x="0" y="1"/>
                  </a:moveTo>
                  <a:lnTo>
                    <a:pt x="0" y="22835"/>
                  </a:lnTo>
                  <a:lnTo>
                    <a:pt x="22834" y="22835"/>
                  </a:lnTo>
                  <a:lnTo>
                    <a:pt x="0" y="1"/>
                  </a:lnTo>
                  <a:close/>
                </a:path>
              </a:pathLst>
            </a:custGeom>
            <a:solidFill>
              <a:srgbClr val="1B91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54"/>
            <p:cNvSpPr/>
            <p:nvPr/>
          </p:nvSpPr>
          <p:spPr>
            <a:xfrm>
              <a:off x="6631716" y="1977369"/>
              <a:ext cx="1228392" cy="1228392"/>
            </a:xfrm>
            <a:custGeom>
              <a:avLst/>
              <a:gdLst/>
              <a:ahLst/>
              <a:cxnLst/>
              <a:rect l="l" t="t" r="r" b="b"/>
              <a:pathLst>
                <a:path w="101123" h="101123" extrusionOk="0">
                  <a:moveTo>
                    <a:pt x="78289" y="55455"/>
                  </a:moveTo>
                  <a:lnTo>
                    <a:pt x="78289" y="78288"/>
                  </a:lnTo>
                  <a:lnTo>
                    <a:pt x="55455" y="78288"/>
                  </a:lnTo>
                  <a:lnTo>
                    <a:pt x="78289" y="55455"/>
                  </a:lnTo>
                  <a:close/>
                  <a:moveTo>
                    <a:pt x="101122" y="1"/>
                  </a:moveTo>
                  <a:lnTo>
                    <a:pt x="1" y="101122"/>
                  </a:lnTo>
                  <a:lnTo>
                    <a:pt x="101122" y="101122"/>
                  </a:lnTo>
                  <a:lnTo>
                    <a:pt x="10112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54"/>
            <p:cNvSpPr/>
            <p:nvPr/>
          </p:nvSpPr>
          <p:spPr>
            <a:xfrm>
              <a:off x="7622345" y="2730246"/>
              <a:ext cx="1030266" cy="1030266"/>
            </a:xfrm>
            <a:custGeom>
              <a:avLst/>
              <a:gdLst/>
              <a:ahLst/>
              <a:cxnLst/>
              <a:rect l="l" t="t" r="r" b="b"/>
              <a:pathLst>
                <a:path w="84813" h="84813" extrusionOk="0">
                  <a:moveTo>
                    <a:pt x="42406" y="1"/>
                  </a:moveTo>
                  <a:cubicBezTo>
                    <a:pt x="41167" y="1"/>
                    <a:pt x="39927" y="66"/>
                    <a:pt x="38688" y="196"/>
                  </a:cubicBezTo>
                  <a:lnTo>
                    <a:pt x="36763" y="7014"/>
                  </a:lnTo>
                  <a:cubicBezTo>
                    <a:pt x="34284" y="7405"/>
                    <a:pt x="31870" y="8058"/>
                    <a:pt x="29554" y="8938"/>
                  </a:cubicBezTo>
                  <a:lnTo>
                    <a:pt x="24531" y="4013"/>
                  </a:lnTo>
                  <a:cubicBezTo>
                    <a:pt x="22247" y="5057"/>
                    <a:pt x="20094" y="6296"/>
                    <a:pt x="18072" y="7699"/>
                  </a:cubicBezTo>
                  <a:lnTo>
                    <a:pt x="19833" y="14549"/>
                  </a:lnTo>
                  <a:cubicBezTo>
                    <a:pt x="17876" y="16115"/>
                    <a:pt x="16115" y="17876"/>
                    <a:pt x="14549" y="19833"/>
                  </a:cubicBezTo>
                  <a:lnTo>
                    <a:pt x="7699" y="18072"/>
                  </a:lnTo>
                  <a:cubicBezTo>
                    <a:pt x="6296" y="20094"/>
                    <a:pt x="5057" y="22247"/>
                    <a:pt x="4013" y="24531"/>
                  </a:cubicBezTo>
                  <a:lnTo>
                    <a:pt x="8938" y="29554"/>
                  </a:lnTo>
                  <a:cubicBezTo>
                    <a:pt x="8058" y="31870"/>
                    <a:pt x="7405" y="34284"/>
                    <a:pt x="7014" y="36763"/>
                  </a:cubicBezTo>
                  <a:lnTo>
                    <a:pt x="196" y="38688"/>
                  </a:lnTo>
                  <a:cubicBezTo>
                    <a:pt x="66" y="39927"/>
                    <a:pt x="1" y="41167"/>
                    <a:pt x="1" y="42406"/>
                  </a:cubicBezTo>
                  <a:cubicBezTo>
                    <a:pt x="1" y="43646"/>
                    <a:pt x="66" y="44885"/>
                    <a:pt x="196" y="46125"/>
                  </a:cubicBezTo>
                  <a:lnTo>
                    <a:pt x="7014" y="48050"/>
                  </a:lnTo>
                  <a:cubicBezTo>
                    <a:pt x="7405" y="50529"/>
                    <a:pt x="8058" y="52943"/>
                    <a:pt x="8938" y="55259"/>
                  </a:cubicBezTo>
                  <a:lnTo>
                    <a:pt x="4013" y="60282"/>
                  </a:lnTo>
                  <a:cubicBezTo>
                    <a:pt x="5057" y="62565"/>
                    <a:pt x="6296" y="64718"/>
                    <a:pt x="7699" y="66741"/>
                  </a:cubicBezTo>
                  <a:lnTo>
                    <a:pt x="14549" y="64979"/>
                  </a:lnTo>
                  <a:cubicBezTo>
                    <a:pt x="16115" y="66936"/>
                    <a:pt x="17876" y="68698"/>
                    <a:pt x="19833" y="70264"/>
                  </a:cubicBezTo>
                  <a:lnTo>
                    <a:pt x="18072" y="77114"/>
                  </a:lnTo>
                  <a:cubicBezTo>
                    <a:pt x="20094" y="78517"/>
                    <a:pt x="22247" y="79756"/>
                    <a:pt x="24531" y="80800"/>
                  </a:cubicBezTo>
                  <a:lnTo>
                    <a:pt x="29554" y="75874"/>
                  </a:lnTo>
                  <a:cubicBezTo>
                    <a:pt x="31870" y="76755"/>
                    <a:pt x="34284" y="77407"/>
                    <a:pt x="36763" y="77799"/>
                  </a:cubicBezTo>
                  <a:lnTo>
                    <a:pt x="38688" y="84616"/>
                  </a:lnTo>
                  <a:cubicBezTo>
                    <a:pt x="39927" y="84747"/>
                    <a:pt x="41167" y="84812"/>
                    <a:pt x="42406" y="84812"/>
                  </a:cubicBezTo>
                  <a:cubicBezTo>
                    <a:pt x="43646" y="84812"/>
                    <a:pt x="44885" y="84747"/>
                    <a:pt x="46125" y="84616"/>
                  </a:cubicBezTo>
                  <a:lnTo>
                    <a:pt x="48050" y="77799"/>
                  </a:lnTo>
                  <a:cubicBezTo>
                    <a:pt x="50529" y="77407"/>
                    <a:pt x="52943" y="76755"/>
                    <a:pt x="55259" y="75874"/>
                  </a:cubicBezTo>
                  <a:lnTo>
                    <a:pt x="60282" y="80800"/>
                  </a:lnTo>
                  <a:cubicBezTo>
                    <a:pt x="62565" y="79756"/>
                    <a:pt x="64718" y="78517"/>
                    <a:pt x="66741" y="77114"/>
                  </a:cubicBezTo>
                  <a:lnTo>
                    <a:pt x="64979" y="70264"/>
                  </a:lnTo>
                  <a:cubicBezTo>
                    <a:pt x="66936" y="68698"/>
                    <a:pt x="68698" y="66936"/>
                    <a:pt x="70264" y="64979"/>
                  </a:cubicBezTo>
                  <a:lnTo>
                    <a:pt x="77114" y="66741"/>
                  </a:lnTo>
                  <a:cubicBezTo>
                    <a:pt x="78517" y="64718"/>
                    <a:pt x="79756" y="62565"/>
                    <a:pt x="80800" y="60282"/>
                  </a:cubicBezTo>
                  <a:lnTo>
                    <a:pt x="75874" y="55259"/>
                  </a:lnTo>
                  <a:cubicBezTo>
                    <a:pt x="76755" y="52943"/>
                    <a:pt x="77407" y="50529"/>
                    <a:pt x="77799" y="48050"/>
                  </a:cubicBezTo>
                  <a:lnTo>
                    <a:pt x="84616" y="46125"/>
                  </a:lnTo>
                  <a:cubicBezTo>
                    <a:pt x="84747" y="44885"/>
                    <a:pt x="84812" y="43646"/>
                    <a:pt x="84812" y="42406"/>
                  </a:cubicBezTo>
                  <a:cubicBezTo>
                    <a:pt x="84812" y="41167"/>
                    <a:pt x="84747" y="39927"/>
                    <a:pt x="84616" y="38688"/>
                  </a:cubicBezTo>
                  <a:lnTo>
                    <a:pt x="77799" y="36763"/>
                  </a:lnTo>
                  <a:cubicBezTo>
                    <a:pt x="77407" y="34284"/>
                    <a:pt x="76755" y="31870"/>
                    <a:pt x="75874" y="29554"/>
                  </a:cubicBezTo>
                  <a:lnTo>
                    <a:pt x="80800" y="24531"/>
                  </a:lnTo>
                  <a:cubicBezTo>
                    <a:pt x="79756" y="22247"/>
                    <a:pt x="78517" y="20094"/>
                    <a:pt x="77114" y="18072"/>
                  </a:cubicBezTo>
                  <a:lnTo>
                    <a:pt x="70264" y="19833"/>
                  </a:lnTo>
                  <a:cubicBezTo>
                    <a:pt x="68698" y="17876"/>
                    <a:pt x="66936" y="16115"/>
                    <a:pt x="64979" y="14549"/>
                  </a:cubicBezTo>
                  <a:lnTo>
                    <a:pt x="66741" y="7699"/>
                  </a:lnTo>
                  <a:cubicBezTo>
                    <a:pt x="64718" y="6296"/>
                    <a:pt x="62565" y="5057"/>
                    <a:pt x="60282" y="4013"/>
                  </a:cubicBezTo>
                  <a:lnTo>
                    <a:pt x="55259" y="8938"/>
                  </a:lnTo>
                  <a:cubicBezTo>
                    <a:pt x="52943" y="8058"/>
                    <a:pt x="50529" y="7405"/>
                    <a:pt x="48050" y="7014"/>
                  </a:cubicBezTo>
                  <a:lnTo>
                    <a:pt x="46125" y="196"/>
                  </a:lnTo>
                  <a:cubicBezTo>
                    <a:pt x="44885" y="66"/>
                    <a:pt x="43646" y="1"/>
                    <a:pt x="4240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54"/>
            <p:cNvSpPr/>
            <p:nvPr/>
          </p:nvSpPr>
          <p:spPr>
            <a:xfrm>
              <a:off x="7265719" y="1660368"/>
              <a:ext cx="237763" cy="237763"/>
            </a:xfrm>
            <a:custGeom>
              <a:avLst/>
              <a:gdLst/>
              <a:ahLst/>
              <a:cxnLst/>
              <a:rect l="l" t="t" r="r" b="b"/>
              <a:pathLst>
                <a:path w="19573" h="19573" extrusionOk="0">
                  <a:moveTo>
                    <a:pt x="9787" y="1"/>
                  </a:moveTo>
                  <a:lnTo>
                    <a:pt x="1" y="19573"/>
                  </a:lnTo>
                  <a:lnTo>
                    <a:pt x="19573" y="19573"/>
                  </a:lnTo>
                  <a:lnTo>
                    <a:pt x="9787" y="1"/>
                  </a:lnTo>
                  <a:close/>
                </a:path>
              </a:pathLst>
            </a:custGeom>
            <a:solidFill>
              <a:srgbClr val="DED8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54"/>
            <p:cNvSpPr/>
            <p:nvPr/>
          </p:nvSpPr>
          <p:spPr>
            <a:xfrm>
              <a:off x="7265719" y="1898118"/>
              <a:ext cx="237763" cy="673640"/>
            </a:xfrm>
            <a:custGeom>
              <a:avLst/>
              <a:gdLst/>
              <a:ahLst/>
              <a:cxnLst/>
              <a:rect l="l" t="t" r="r" b="b"/>
              <a:pathLst>
                <a:path w="19573" h="55455" extrusionOk="0">
                  <a:moveTo>
                    <a:pt x="1" y="1"/>
                  </a:moveTo>
                  <a:lnTo>
                    <a:pt x="1" y="55455"/>
                  </a:lnTo>
                  <a:lnTo>
                    <a:pt x="19573" y="35883"/>
                  </a:lnTo>
                  <a:lnTo>
                    <a:pt x="195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54"/>
            <p:cNvSpPr/>
            <p:nvPr/>
          </p:nvSpPr>
          <p:spPr>
            <a:xfrm>
              <a:off x="6631716" y="1660368"/>
              <a:ext cx="396264" cy="515139"/>
            </a:xfrm>
            <a:custGeom>
              <a:avLst/>
              <a:gdLst/>
              <a:ahLst/>
              <a:cxnLst/>
              <a:rect l="l" t="t" r="r" b="b"/>
              <a:pathLst>
                <a:path w="32621" h="42407" extrusionOk="0">
                  <a:moveTo>
                    <a:pt x="16311" y="1"/>
                  </a:moveTo>
                  <a:lnTo>
                    <a:pt x="1" y="26097"/>
                  </a:lnTo>
                  <a:lnTo>
                    <a:pt x="9787" y="42407"/>
                  </a:lnTo>
                  <a:lnTo>
                    <a:pt x="22835" y="42407"/>
                  </a:lnTo>
                  <a:lnTo>
                    <a:pt x="32621" y="26097"/>
                  </a:lnTo>
                  <a:lnTo>
                    <a:pt x="16311" y="1"/>
                  </a:lnTo>
                  <a:close/>
                </a:path>
              </a:pathLst>
            </a:custGeom>
            <a:solidFill>
              <a:srgbClr val="DED8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54"/>
            <p:cNvSpPr/>
            <p:nvPr/>
          </p:nvSpPr>
          <p:spPr>
            <a:xfrm>
              <a:off x="6671342" y="2175494"/>
              <a:ext cx="317013" cy="922092"/>
            </a:xfrm>
            <a:custGeom>
              <a:avLst/>
              <a:gdLst/>
              <a:ahLst/>
              <a:cxnLst/>
              <a:rect l="l" t="t" r="r" b="b"/>
              <a:pathLst>
                <a:path w="26097" h="75908" extrusionOk="0">
                  <a:moveTo>
                    <a:pt x="6525" y="1"/>
                  </a:moveTo>
                  <a:lnTo>
                    <a:pt x="1" y="19573"/>
                  </a:lnTo>
                  <a:lnTo>
                    <a:pt x="5644" y="75907"/>
                  </a:lnTo>
                  <a:lnTo>
                    <a:pt x="22117" y="59434"/>
                  </a:lnTo>
                  <a:lnTo>
                    <a:pt x="26097" y="19573"/>
                  </a:lnTo>
                  <a:lnTo>
                    <a:pt x="195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54"/>
            <p:cNvSpPr/>
            <p:nvPr/>
          </p:nvSpPr>
          <p:spPr>
            <a:xfrm>
              <a:off x="7820471" y="2928372"/>
              <a:ext cx="634014" cy="634014"/>
            </a:xfrm>
            <a:custGeom>
              <a:avLst/>
              <a:gdLst/>
              <a:ahLst/>
              <a:cxnLst/>
              <a:rect l="l" t="t" r="r" b="b"/>
              <a:pathLst>
                <a:path w="52193" h="52193" extrusionOk="0">
                  <a:moveTo>
                    <a:pt x="26096" y="0"/>
                  </a:moveTo>
                  <a:cubicBezTo>
                    <a:pt x="11678" y="0"/>
                    <a:pt x="0" y="11678"/>
                    <a:pt x="0" y="26096"/>
                  </a:cubicBezTo>
                  <a:cubicBezTo>
                    <a:pt x="0" y="40514"/>
                    <a:pt x="11678" y="52192"/>
                    <a:pt x="26096" y="52192"/>
                  </a:cubicBezTo>
                  <a:cubicBezTo>
                    <a:pt x="40514" y="52192"/>
                    <a:pt x="52192" y="40514"/>
                    <a:pt x="52192" y="26096"/>
                  </a:cubicBezTo>
                  <a:cubicBezTo>
                    <a:pt x="52192" y="11678"/>
                    <a:pt x="40514" y="0"/>
                    <a:pt x="2609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54"/>
            <p:cNvSpPr/>
            <p:nvPr/>
          </p:nvSpPr>
          <p:spPr>
            <a:xfrm>
              <a:off x="7899721" y="2928372"/>
              <a:ext cx="277388" cy="356638"/>
            </a:xfrm>
            <a:custGeom>
              <a:avLst/>
              <a:gdLst/>
              <a:ahLst/>
              <a:cxnLst/>
              <a:rect l="l" t="t" r="r" b="b"/>
              <a:pathLst>
                <a:path w="22835" h="29359" extrusionOk="0">
                  <a:moveTo>
                    <a:pt x="16310" y="0"/>
                  </a:moveTo>
                  <a:lnTo>
                    <a:pt x="16310" y="22834"/>
                  </a:lnTo>
                  <a:lnTo>
                    <a:pt x="0" y="22834"/>
                  </a:lnTo>
                  <a:lnTo>
                    <a:pt x="0" y="29358"/>
                  </a:lnTo>
                  <a:lnTo>
                    <a:pt x="22834" y="29358"/>
                  </a:lnTo>
                  <a:lnTo>
                    <a:pt x="228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54"/>
            <p:cNvSpPr/>
            <p:nvPr/>
          </p:nvSpPr>
          <p:spPr>
            <a:xfrm>
              <a:off x="8058222" y="3166123"/>
              <a:ext cx="158513" cy="158513"/>
            </a:xfrm>
            <a:custGeom>
              <a:avLst/>
              <a:gdLst/>
              <a:ahLst/>
              <a:cxnLst/>
              <a:rect l="l" t="t" r="r" b="b"/>
              <a:pathLst>
                <a:path w="13049" h="13049" extrusionOk="0">
                  <a:moveTo>
                    <a:pt x="6524" y="0"/>
                  </a:moveTo>
                  <a:cubicBezTo>
                    <a:pt x="2936" y="0"/>
                    <a:pt x="0" y="2936"/>
                    <a:pt x="0" y="6524"/>
                  </a:cubicBezTo>
                  <a:cubicBezTo>
                    <a:pt x="0" y="10113"/>
                    <a:pt x="2936" y="13048"/>
                    <a:pt x="6524" y="13048"/>
                  </a:cubicBezTo>
                  <a:cubicBezTo>
                    <a:pt x="10113" y="13048"/>
                    <a:pt x="13048" y="10113"/>
                    <a:pt x="13048" y="6524"/>
                  </a:cubicBezTo>
                  <a:cubicBezTo>
                    <a:pt x="13048" y="2936"/>
                    <a:pt x="10113" y="0"/>
                    <a:pt x="652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54"/>
            <p:cNvSpPr/>
            <p:nvPr/>
          </p:nvSpPr>
          <p:spPr>
            <a:xfrm>
              <a:off x="6790217" y="1660368"/>
              <a:ext cx="79262" cy="317013"/>
            </a:xfrm>
            <a:custGeom>
              <a:avLst/>
              <a:gdLst/>
              <a:ahLst/>
              <a:cxnLst/>
              <a:rect l="l" t="t" r="r" b="b"/>
              <a:pathLst>
                <a:path w="6525" h="26097" extrusionOk="0">
                  <a:moveTo>
                    <a:pt x="3263" y="1"/>
                  </a:moveTo>
                  <a:lnTo>
                    <a:pt x="1" y="5220"/>
                  </a:lnTo>
                  <a:lnTo>
                    <a:pt x="1" y="26097"/>
                  </a:lnTo>
                  <a:lnTo>
                    <a:pt x="6525" y="26097"/>
                  </a:lnTo>
                  <a:lnTo>
                    <a:pt x="6525" y="5220"/>
                  </a:lnTo>
                  <a:lnTo>
                    <a:pt x="326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54"/>
            <p:cNvSpPr/>
            <p:nvPr/>
          </p:nvSpPr>
          <p:spPr>
            <a:xfrm>
              <a:off x="6841334" y="2939864"/>
              <a:ext cx="135141" cy="135129"/>
            </a:xfrm>
            <a:custGeom>
              <a:avLst/>
              <a:gdLst/>
              <a:ahLst/>
              <a:cxnLst/>
              <a:rect l="l" t="t" r="r" b="b"/>
              <a:pathLst>
                <a:path w="11125" h="11124" extrusionOk="0">
                  <a:moveTo>
                    <a:pt x="4600" y="0"/>
                  </a:moveTo>
                  <a:lnTo>
                    <a:pt x="1" y="4600"/>
                  </a:lnTo>
                  <a:lnTo>
                    <a:pt x="6525" y="11124"/>
                  </a:lnTo>
                  <a:lnTo>
                    <a:pt x="11124" y="6524"/>
                  </a:lnTo>
                  <a:lnTo>
                    <a:pt x="4600" y="0"/>
                  </a:lnTo>
                  <a:close/>
                </a:path>
              </a:pathLst>
            </a:custGeom>
            <a:solidFill>
              <a:srgbClr val="6F3C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54"/>
            <p:cNvSpPr/>
            <p:nvPr/>
          </p:nvSpPr>
          <p:spPr>
            <a:xfrm>
              <a:off x="6960209" y="2820988"/>
              <a:ext cx="135141" cy="135129"/>
            </a:xfrm>
            <a:custGeom>
              <a:avLst/>
              <a:gdLst/>
              <a:ahLst/>
              <a:cxnLst/>
              <a:rect l="l" t="t" r="r" b="b"/>
              <a:pathLst>
                <a:path w="11125" h="11124" extrusionOk="0">
                  <a:moveTo>
                    <a:pt x="4600" y="0"/>
                  </a:moveTo>
                  <a:lnTo>
                    <a:pt x="1" y="4632"/>
                  </a:lnTo>
                  <a:lnTo>
                    <a:pt x="6525" y="11124"/>
                  </a:lnTo>
                  <a:lnTo>
                    <a:pt x="11124" y="6524"/>
                  </a:lnTo>
                  <a:lnTo>
                    <a:pt x="4600" y="0"/>
                  </a:lnTo>
                  <a:close/>
                </a:path>
              </a:pathLst>
            </a:custGeom>
            <a:solidFill>
              <a:srgbClr val="6F3C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54"/>
            <p:cNvSpPr/>
            <p:nvPr/>
          </p:nvSpPr>
          <p:spPr>
            <a:xfrm>
              <a:off x="7079085" y="2702113"/>
              <a:ext cx="135141" cy="135530"/>
            </a:xfrm>
            <a:custGeom>
              <a:avLst/>
              <a:gdLst/>
              <a:ahLst/>
              <a:cxnLst/>
              <a:rect l="l" t="t" r="r" b="b"/>
              <a:pathLst>
                <a:path w="11125" h="11157" extrusionOk="0">
                  <a:moveTo>
                    <a:pt x="4600" y="1"/>
                  </a:moveTo>
                  <a:lnTo>
                    <a:pt x="1" y="4633"/>
                  </a:lnTo>
                  <a:lnTo>
                    <a:pt x="6525" y="11156"/>
                  </a:lnTo>
                  <a:lnTo>
                    <a:pt x="11124" y="6524"/>
                  </a:lnTo>
                  <a:lnTo>
                    <a:pt x="4600" y="1"/>
                  </a:lnTo>
                  <a:close/>
                </a:path>
              </a:pathLst>
            </a:custGeom>
            <a:solidFill>
              <a:srgbClr val="6F3C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54"/>
            <p:cNvSpPr/>
            <p:nvPr/>
          </p:nvSpPr>
          <p:spPr>
            <a:xfrm>
              <a:off x="7197960" y="2583237"/>
              <a:ext cx="135129" cy="135530"/>
            </a:xfrm>
            <a:custGeom>
              <a:avLst/>
              <a:gdLst/>
              <a:ahLst/>
              <a:cxnLst/>
              <a:rect l="l" t="t" r="r" b="b"/>
              <a:pathLst>
                <a:path w="11124" h="11157" extrusionOk="0">
                  <a:moveTo>
                    <a:pt x="4600" y="1"/>
                  </a:moveTo>
                  <a:lnTo>
                    <a:pt x="1" y="4633"/>
                  </a:lnTo>
                  <a:lnTo>
                    <a:pt x="6525" y="11157"/>
                  </a:lnTo>
                  <a:lnTo>
                    <a:pt x="11124" y="6525"/>
                  </a:lnTo>
                  <a:lnTo>
                    <a:pt x="4600" y="1"/>
                  </a:lnTo>
                  <a:close/>
                </a:path>
              </a:pathLst>
            </a:custGeom>
            <a:solidFill>
              <a:srgbClr val="6F3C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54"/>
            <p:cNvSpPr/>
            <p:nvPr/>
          </p:nvSpPr>
          <p:spPr>
            <a:xfrm>
              <a:off x="7316835" y="2464362"/>
              <a:ext cx="135129" cy="135530"/>
            </a:xfrm>
            <a:custGeom>
              <a:avLst/>
              <a:gdLst/>
              <a:ahLst/>
              <a:cxnLst/>
              <a:rect l="l" t="t" r="r" b="b"/>
              <a:pathLst>
                <a:path w="11124" h="11157" extrusionOk="0">
                  <a:moveTo>
                    <a:pt x="4600" y="1"/>
                  </a:moveTo>
                  <a:lnTo>
                    <a:pt x="1" y="4633"/>
                  </a:lnTo>
                  <a:lnTo>
                    <a:pt x="6525" y="11157"/>
                  </a:lnTo>
                  <a:lnTo>
                    <a:pt x="11124" y="6525"/>
                  </a:lnTo>
                  <a:lnTo>
                    <a:pt x="4600" y="1"/>
                  </a:lnTo>
                  <a:close/>
                </a:path>
              </a:pathLst>
            </a:custGeom>
            <a:solidFill>
              <a:srgbClr val="6F3C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54"/>
            <p:cNvSpPr/>
            <p:nvPr/>
          </p:nvSpPr>
          <p:spPr>
            <a:xfrm>
              <a:off x="7435711" y="2345487"/>
              <a:ext cx="135129" cy="135530"/>
            </a:xfrm>
            <a:custGeom>
              <a:avLst/>
              <a:gdLst/>
              <a:ahLst/>
              <a:cxnLst/>
              <a:rect l="l" t="t" r="r" b="b"/>
              <a:pathLst>
                <a:path w="11124" h="11157" extrusionOk="0">
                  <a:moveTo>
                    <a:pt x="4600" y="1"/>
                  </a:moveTo>
                  <a:lnTo>
                    <a:pt x="1" y="4633"/>
                  </a:lnTo>
                  <a:lnTo>
                    <a:pt x="6525" y="11157"/>
                  </a:lnTo>
                  <a:lnTo>
                    <a:pt x="11124" y="6525"/>
                  </a:lnTo>
                  <a:lnTo>
                    <a:pt x="4600" y="1"/>
                  </a:lnTo>
                  <a:close/>
                </a:path>
              </a:pathLst>
            </a:custGeom>
            <a:solidFill>
              <a:srgbClr val="6F3C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54"/>
            <p:cNvSpPr/>
            <p:nvPr/>
          </p:nvSpPr>
          <p:spPr>
            <a:xfrm>
              <a:off x="7554586" y="2226611"/>
              <a:ext cx="135129" cy="135530"/>
            </a:xfrm>
            <a:custGeom>
              <a:avLst/>
              <a:gdLst/>
              <a:ahLst/>
              <a:cxnLst/>
              <a:rect l="l" t="t" r="r" b="b"/>
              <a:pathLst>
                <a:path w="11124" h="11157" extrusionOk="0">
                  <a:moveTo>
                    <a:pt x="4600" y="1"/>
                  </a:moveTo>
                  <a:lnTo>
                    <a:pt x="1" y="4633"/>
                  </a:lnTo>
                  <a:lnTo>
                    <a:pt x="6524" y="11157"/>
                  </a:lnTo>
                  <a:lnTo>
                    <a:pt x="11124" y="6525"/>
                  </a:lnTo>
                  <a:lnTo>
                    <a:pt x="4600" y="1"/>
                  </a:lnTo>
                  <a:close/>
                </a:path>
              </a:pathLst>
            </a:custGeom>
            <a:solidFill>
              <a:srgbClr val="6F3C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54"/>
            <p:cNvSpPr/>
            <p:nvPr/>
          </p:nvSpPr>
          <p:spPr>
            <a:xfrm>
              <a:off x="6354340" y="3364249"/>
              <a:ext cx="79262" cy="79262"/>
            </a:xfrm>
            <a:custGeom>
              <a:avLst/>
              <a:gdLst/>
              <a:ahLst/>
              <a:cxnLst/>
              <a:rect l="l" t="t" r="r" b="b"/>
              <a:pathLst>
                <a:path w="6525" h="6525" extrusionOk="0">
                  <a:moveTo>
                    <a:pt x="1" y="0"/>
                  </a:moveTo>
                  <a:lnTo>
                    <a:pt x="1" y="6524"/>
                  </a:lnTo>
                  <a:lnTo>
                    <a:pt x="6525" y="6524"/>
                  </a:lnTo>
                  <a:lnTo>
                    <a:pt x="6525" y="0"/>
                  </a:lnTo>
                  <a:close/>
                </a:path>
              </a:pathLst>
            </a:custGeom>
            <a:solidFill>
              <a:srgbClr val="1B91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54"/>
            <p:cNvSpPr/>
            <p:nvPr/>
          </p:nvSpPr>
          <p:spPr>
            <a:xfrm>
              <a:off x="6512841" y="3364249"/>
              <a:ext cx="79262" cy="79262"/>
            </a:xfrm>
            <a:custGeom>
              <a:avLst/>
              <a:gdLst/>
              <a:ahLst/>
              <a:cxnLst/>
              <a:rect l="l" t="t" r="r" b="b"/>
              <a:pathLst>
                <a:path w="6525" h="6525" extrusionOk="0">
                  <a:moveTo>
                    <a:pt x="1" y="0"/>
                  </a:moveTo>
                  <a:lnTo>
                    <a:pt x="1" y="6524"/>
                  </a:lnTo>
                  <a:lnTo>
                    <a:pt x="6525" y="6524"/>
                  </a:lnTo>
                  <a:lnTo>
                    <a:pt x="6525" y="0"/>
                  </a:lnTo>
                  <a:close/>
                </a:path>
              </a:pathLst>
            </a:custGeom>
            <a:solidFill>
              <a:srgbClr val="1B91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54"/>
            <p:cNvSpPr/>
            <p:nvPr/>
          </p:nvSpPr>
          <p:spPr>
            <a:xfrm>
              <a:off x="6671342" y="3364249"/>
              <a:ext cx="79262" cy="79262"/>
            </a:xfrm>
            <a:custGeom>
              <a:avLst/>
              <a:gdLst/>
              <a:ahLst/>
              <a:cxnLst/>
              <a:rect l="l" t="t" r="r" b="b"/>
              <a:pathLst>
                <a:path w="6525" h="6525" extrusionOk="0">
                  <a:moveTo>
                    <a:pt x="1" y="0"/>
                  </a:moveTo>
                  <a:lnTo>
                    <a:pt x="1" y="6524"/>
                  </a:lnTo>
                  <a:lnTo>
                    <a:pt x="6525" y="6524"/>
                  </a:lnTo>
                  <a:lnTo>
                    <a:pt x="6525" y="0"/>
                  </a:lnTo>
                  <a:close/>
                </a:path>
              </a:pathLst>
            </a:custGeom>
            <a:solidFill>
              <a:srgbClr val="1B91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0161" y="0"/>
            <a:ext cx="7704000" cy="572700"/>
          </a:xfrm>
        </p:spPr>
        <p:txBody>
          <a:bodyPr/>
          <a:lstStyle/>
          <a:p>
            <a:r>
              <a:rPr lang="en-US" dirty="0" smtClean="0"/>
              <a:t>Giao diện cửa hàng</a:t>
            </a:r>
            <a:endParaRPr lang="en-US" dirty="0"/>
          </a:p>
        </p:txBody>
      </p:sp>
      <p:pic>
        <p:nvPicPr>
          <p:cNvPr id="22" name="Picture 2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0161" y="728563"/>
            <a:ext cx="8705045" cy="3948546"/>
          </a:xfrm>
          <a:prstGeom prst="rect">
            <a:avLst/>
          </a:prstGeom>
        </p:spPr>
      </p:pic>
    </p:spTree>
    <p:extLst>
      <p:ext uri="{BB962C8B-B14F-4D97-AF65-F5344CB8AC3E}">
        <p14:creationId xmlns:p14="http://schemas.microsoft.com/office/powerpoint/2010/main" val="529647756"/>
      </p:ext>
    </p:extLst>
  </p:cSld>
  <p:clrMapOvr>
    <a:masterClrMapping/>
  </p:clrMapOvr>
  <p:transition spd="slow">
    <p:wip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04363" y="34040"/>
            <a:ext cx="7704000" cy="572700"/>
          </a:xfrm>
        </p:spPr>
        <p:txBody>
          <a:bodyPr/>
          <a:lstStyle/>
          <a:p>
            <a:r>
              <a:rPr lang="en-US" dirty="0" smtClean="0"/>
              <a:t>Giao diện giới thiệu cửa hàng :</a:t>
            </a:r>
            <a:endParaRPr lang="en-US" dirty="0"/>
          </a:p>
        </p:txBody>
      </p:sp>
      <p:pic>
        <p:nvPicPr>
          <p:cNvPr id="23" name="Picture 2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6288" y="667885"/>
            <a:ext cx="7502238" cy="4236559"/>
          </a:xfrm>
          <a:prstGeom prst="rect">
            <a:avLst/>
          </a:prstGeom>
        </p:spPr>
      </p:pic>
    </p:spTree>
    <p:extLst>
      <p:ext uri="{BB962C8B-B14F-4D97-AF65-F5344CB8AC3E}">
        <p14:creationId xmlns:p14="http://schemas.microsoft.com/office/powerpoint/2010/main" val="3418020310"/>
      </p:ext>
    </p:extLst>
  </p:cSld>
  <p:clrMapOvr>
    <a:masterClrMapping/>
  </p:clrMapOvr>
  <p:transition spd="slow">
    <p:wip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8535" y="851424"/>
            <a:ext cx="7200901" cy="4066392"/>
          </a:xfrm>
          <a:prstGeom prst="rect">
            <a:avLst/>
          </a:prstGeom>
        </p:spPr>
      </p:pic>
      <p:sp>
        <p:nvSpPr>
          <p:cNvPr id="6" name="Title 2"/>
          <p:cNvSpPr>
            <a:spLocks noGrp="1"/>
          </p:cNvSpPr>
          <p:nvPr>
            <p:ph type="title"/>
          </p:nvPr>
        </p:nvSpPr>
        <p:spPr>
          <a:xfrm>
            <a:off x="210845" y="136118"/>
            <a:ext cx="5358683" cy="528900"/>
          </a:xfrm>
        </p:spPr>
        <p:txBody>
          <a:bodyPr/>
          <a:lstStyle/>
          <a:p>
            <a:r>
              <a:rPr lang="en-US" sz="3200" dirty="0"/>
              <a:t>Giao diện </a:t>
            </a:r>
            <a:r>
              <a:rPr lang="en-US" sz="3200" dirty="0" smtClean="0"/>
              <a:t>đăng nhập:</a:t>
            </a:r>
            <a:endParaRPr lang="en-US" sz="3200" dirty="0"/>
          </a:p>
        </p:txBody>
      </p:sp>
    </p:spTree>
    <p:extLst>
      <p:ext uri="{BB962C8B-B14F-4D97-AF65-F5344CB8AC3E}">
        <p14:creationId xmlns:p14="http://schemas.microsoft.com/office/powerpoint/2010/main" val="525399815"/>
      </p:ext>
    </p:extLst>
  </p:cSld>
  <p:clrMapOvr>
    <a:masterClrMapping/>
  </p:clrMapOvr>
  <p:transition spd="slow">
    <p:wip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p:cNvSpPr>
            <a:spLocks noGrp="1"/>
          </p:cNvSpPr>
          <p:nvPr>
            <p:ph type="title"/>
          </p:nvPr>
        </p:nvSpPr>
        <p:spPr>
          <a:xfrm>
            <a:off x="210845" y="136118"/>
            <a:ext cx="5358683" cy="528900"/>
          </a:xfrm>
        </p:spPr>
        <p:txBody>
          <a:bodyPr/>
          <a:lstStyle/>
          <a:p>
            <a:r>
              <a:rPr lang="en-US" sz="3200" dirty="0" smtClean="0"/>
              <a:t>Nhận mã OTP qua mail:</a:t>
            </a:r>
            <a:endParaRPr lang="en-US" sz="32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61709" y="1796527"/>
            <a:ext cx="5329456" cy="3954265"/>
          </a:xfrm>
          <a:prstGeom prst="rect">
            <a:avLst/>
          </a:prstGeom>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3186" y="665018"/>
            <a:ext cx="6434895" cy="3633823"/>
          </a:xfrm>
          <a:prstGeom prst="rect">
            <a:avLst/>
          </a:prstGeom>
        </p:spPr>
      </p:pic>
    </p:spTree>
    <p:extLst>
      <p:ext uri="{BB962C8B-B14F-4D97-AF65-F5344CB8AC3E}">
        <p14:creationId xmlns:p14="http://schemas.microsoft.com/office/powerpoint/2010/main" val="1449308209"/>
      </p:ext>
    </p:extLst>
  </p:cSld>
  <p:clrMapOvr>
    <a:masterClrMapping/>
  </p:clrMapOvr>
  <p:transition spd="slow">
    <p:wip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13367C"/>
            </a:gs>
            <a:gs pos="100000">
              <a:schemeClr val="dk2"/>
            </a:gs>
          </a:gsLst>
          <a:lin ang="5400012" scaled="0"/>
        </a:gradFill>
        <a:effectLst/>
      </p:bgPr>
    </p:bg>
    <p:spTree>
      <p:nvGrpSpPr>
        <p:cNvPr id="1" name="Shape 707"/>
        <p:cNvGrpSpPr/>
        <p:nvPr/>
      </p:nvGrpSpPr>
      <p:grpSpPr>
        <a:xfrm>
          <a:off x="0" y="0"/>
          <a:ext cx="0" cy="0"/>
          <a:chOff x="0" y="0"/>
          <a:chExt cx="0" cy="0"/>
        </a:xfrm>
      </p:grpSpPr>
      <p:sp>
        <p:nvSpPr>
          <p:cNvPr id="708" name="Google Shape;708;p29"/>
          <p:cNvSpPr txBox="1">
            <a:spLocks noGrp="1"/>
          </p:cNvSpPr>
          <p:nvPr>
            <p:ph type="title"/>
          </p:nvPr>
        </p:nvSpPr>
        <p:spPr>
          <a:xfrm>
            <a:off x="366709" y="163909"/>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Nội dung :</a:t>
            </a:r>
            <a:endParaRPr dirty="0"/>
          </a:p>
        </p:txBody>
      </p:sp>
      <p:sp>
        <p:nvSpPr>
          <p:cNvPr id="709" name="Google Shape;709;p29"/>
          <p:cNvSpPr txBox="1">
            <a:spLocks noGrp="1"/>
          </p:cNvSpPr>
          <p:nvPr>
            <p:ph type="subTitle" idx="1"/>
          </p:nvPr>
        </p:nvSpPr>
        <p:spPr>
          <a:xfrm>
            <a:off x="1363836" y="1493137"/>
            <a:ext cx="2317200" cy="389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Tổng quan đề tài</a:t>
            </a:r>
            <a:endParaRPr dirty="0"/>
          </a:p>
        </p:txBody>
      </p:sp>
      <p:sp>
        <p:nvSpPr>
          <p:cNvPr id="710" name="Google Shape;710;p29"/>
          <p:cNvSpPr txBox="1">
            <a:spLocks noGrp="1"/>
          </p:cNvSpPr>
          <p:nvPr>
            <p:ph type="title" idx="2"/>
          </p:nvPr>
        </p:nvSpPr>
        <p:spPr>
          <a:xfrm>
            <a:off x="1973436" y="1040837"/>
            <a:ext cx="1098000" cy="389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712" name="Google Shape;712;p29"/>
          <p:cNvSpPr txBox="1">
            <a:spLocks noGrp="1"/>
          </p:cNvSpPr>
          <p:nvPr>
            <p:ph type="subTitle" idx="4"/>
          </p:nvPr>
        </p:nvSpPr>
        <p:spPr>
          <a:xfrm>
            <a:off x="4940964" y="1456075"/>
            <a:ext cx="2316900" cy="389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Các chức năng chính</a:t>
            </a:r>
            <a:endParaRPr dirty="0"/>
          </a:p>
        </p:txBody>
      </p:sp>
      <p:sp>
        <p:nvSpPr>
          <p:cNvPr id="713" name="Google Shape;713;p29"/>
          <p:cNvSpPr txBox="1">
            <a:spLocks noGrp="1"/>
          </p:cNvSpPr>
          <p:nvPr>
            <p:ph type="title" idx="5"/>
          </p:nvPr>
        </p:nvSpPr>
        <p:spPr>
          <a:xfrm>
            <a:off x="5550489" y="1003775"/>
            <a:ext cx="1098000" cy="389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715" name="Google Shape;715;p29"/>
          <p:cNvSpPr txBox="1">
            <a:spLocks noGrp="1"/>
          </p:cNvSpPr>
          <p:nvPr>
            <p:ph type="subTitle" idx="7"/>
          </p:nvPr>
        </p:nvSpPr>
        <p:spPr>
          <a:xfrm>
            <a:off x="1364136" y="3389191"/>
            <a:ext cx="2316900" cy="389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Các loại sơ đồ</a:t>
            </a:r>
            <a:endParaRPr dirty="0"/>
          </a:p>
        </p:txBody>
      </p:sp>
      <p:sp>
        <p:nvSpPr>
          <p:cNvPr id="716" name="Google Shape;716;p29"/>
          <p:cNvSpPr txBox="1">
            <a:spLocks noGrp="1"/>
          </p:cNvSpPr>
          <p:nvPr>
            <p:ph type="title" idx="8"/>
          </p:nvPr>
        </p:nvSpPr>
        <p:spPr>
          <a:xfrm>
            <a:off x="1973636" y="2936891"/>
            <a:ext cx="1098000" cy="389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718" name="Google Shape;718;p29"/>
          <p:cNvSpPr txBox="1">
            <a:spLocks noGrp="1"/>
          </p:cNvSpPr>
          <p:nvPr>
            <p:ph type="subTitle" idx="13"/>
          </p:nvPr>
        </p:nvSpPr>
        <p:spPr>
          <a:xfrm>
            <a:off x="4940964" y="3389182"/>
            <a:ext cx="2317200" cy="389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Giao diện</a:t>
            </a:r>
            <a:endParaRPr dirty="0"/>
          </a:p>
        </p:txBody>
      </p:sp>
      <p:sp>
        <p:nvSpPr>
          <p:cNvPr id="719" name="Google Shape;719;p29"/>
          <p:cNvSpPr txBox="1">
            <a:spLocks noGrp="1"/>
          </p:cNvSpPr>
          <p:nvPr>
            <p:ph type="title" idx="14"/>
          </p:nvPr>
        </p:nvSpPr>
        <p:spPr>
          <a:xfrm>
            <a:off x="5550564" y="2936891"/>
            <a:ext cx="1098000" cy="389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04</a:t>
            </a:r>
            <a:endParaRPr dirty="0"/>
          </a:p>
        </p:txBody>
      </p:sp>
    </p:spTree>
  </p:cSld>
  <p:clrMapOvr>
    <a:masterClrMapping/>
  </p:clrMapOvr>
  <p:transition spd="slow">
    <p:wip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a:spLocks noGrp="1"/>
          </p:cNvSpPr>
          <p:nvPr>
            <p:ph type="title"/>
          </p:nvPr>
        </p:nvSpPr>
        <p:spPr>
          <a:xfrm>
            <a:off x="210844" y="136118"/>
            <a:ext cx="7582337" cy="642570"/>
          </a:xfrm>
        </p:spPr>
        <p:txBody>
          <a:bodyPr/>
          <a:lstStyle/>
          <a:p>
            <a:r>
              <a:rPr lang="en-US" sz="3200" dirty="0" smtClean="0"/>
              <a:t>Form đăng kí, chỉnh sửa thông tin khách hàng</a:t>
            </a:r>
            <a:endParaRPr lang="en-US" sz="3200"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11360" y="2460570"/>
            <a:ext cx="4751023" cy="2682930"/>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9196" y="922085"/>
            <a:ext cx="5567368" cy="3143925"/>
          </a:xfrm>
          <a:prstGeom prst="rect">
            <a:avLst/>
          </a:prstGeom>
        </p:spPr>
      </p:pic>
    </p:spTree>
    <p:extLst>
      <p:ext uri="{BB962C8B-B14F-4D97-AF65-F5344CB8AC3E}">
        <p14:creationId xmlns:p14="http://schemas.microsoft.com/office/powerpoint/2010/main" val="2205144031"/>
      </p:ext>
    </p:extLst>
  </p:cSld>
  <p:clrMapOvr>
    <a:masterClrMapping/>
  </p:clrMapOvr>
  <p:transition spd="slow">
    <p:wip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5842" y="562880"/>
            <a:ext cx="7725102" cy="4362411"/>
          </a:xfrm>
          <a:prstGeom prst="rect">
            <a:avLst/>
          </a:prstGeom>
        </p:spPr>
      </p:pic>
      <p:sp>
        <p:nvSpPr>
          <p:cNvPr id="5" name="Title 2"/>
          <p:cNvSpPr>
            <a:spLocks noGrp="1"/>
          </p:cNvSpPr>
          <p:nvPr>
            <p:ph type="title"/>
          </p:nvPr>
        </p:nvSpPr>
        <p:spPr>
          <a:xfrm>
            <a:off x="210845" y="0"/>
            <a:ext cx="6699110" cy="642570"/>
          </a:xfrm>
        </p:spPr>
        <p:txBody>
          <a:bodyPr/>
          <a:lstStyle/>
          <a:p>
            <a:r>
              <a:rPr lang="en-US" sz="3200" dirty="0" smtClean="0"/>
              <a:t>Danh sách sản phẩm</a:t>
            </a:r>
            <a:endParaRPr lang="en-US" sz="3200" dirty="0"/>
          </a:p>
        </p:txBody>
      </p:sp>
    </p:spTree>
    <p:extLst>
      <p:ext uri="{BB962C8B-B14F-4D97-AF65-F5344CB8AC3E}">
        <p14:creationId xmlns:p14="http://schemas.microsoft.com/office/powerpoint/2010/main" val="1152689043"/>
      </p:ext>
    </p:extLst>
  </p:cSld>
  <p:clrMapOvr>
    <a:masterClrMapping/>
  </p:clrMapOvr>
  <p:transition spd="slow">
    <p:wip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p:cNvSpPr>
            <a:spLocks noGrp="1"/>
          </p:cNvSpPr>
          <p:nvPr>
            <p:ph type="title"/>
          </p:nvPr>
        </p:nvSpPr>
        <p:spPr>
          <a:xfrm>
            <a:off x="231627" y="0"/>
            <a:ext cx="5950964" cy="518509"/>
          </a:xfrm>
        </p:spPr>
        <p:txBody>
          <a:bodyPr/>
          <a:lstStyle/>
          <a:p>
            <a:r>
              <a:rPr lang="en-US" sz="3200" dirty="0" smtClean="0"/>
              <a:t>Chi tiết sản phẩm</a:t>
            </a:r>
            <a:endParaRPr lang="en-US" sz="32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4442" y="627917"/>
            <a:ext cx="7536332" cy="4255811"/>
          </a:xfrm>
          <a:prstGeom prst="rect">
            <a:avLst/>
          </a:prstGeom>
        </p:spPr>
      </p:pic>
    </p:spTree>
    <p:extLst>
      <p:ext uri="{BB962C8B-B14F-4D97-AF65-F5344CB8AC3E}">
        <p14:creationId xmlns:p14="http://schemas.microsoft.com/office/powerpoint/2010/main" val="2709527574"/>
      </p:ext>
    </p:extLst>
  </p:cSld>
  <p:clrMapOvr>
    <a:masterClrMapping/>
  </p:clrMapOvr>
  <p:transition spd="slow">
    <p:wip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3433" y="1109321"/>
            <a:ext cx="6279032" cy="3545806"/>
          </a:xfrm>
          <a:prstGeom prst="rect">
            <a:avLst/>
          </a:prstGeom>
        </p:spPr>
      </p:pic>
      <p:sp>
        <p:nvSpPr>
          <p:cNvPr id="3" name="Title 2"/>
          <p:cNvSpPr>
            <a:spLocks noGrp="1"/>
          </p:cNvSpPr>
          <p:nvPr>
            <p:ph type="title"/>
          </p:nvPr>
        </p:nvSpPr>
        <p:spPr>
          <a:xfrm>
            <a:off x="210845" y="136118"/>
            <a:ext cx="6699110" cy="642570"/>
          </a:xfrm>
        </p:spPr>
        <p:txBody>
          <a:bodyPr/>
          <a:lstStyle/>
          <a:p>
            <a:r>
              <a:rPr lang="en-US" sz="3200" dirty="0" smtClean="0"/>
              <a:t>Giao diện phản hồi từ khách hàng</a:t>
            </a:r>
            <a:endParaRPr lang="en-US" sz="3200" dirty="0"/>
          </a:p>
        </p:txBody>
      </p:sp>
    </p:spTree>
    <p:extLst>
      <p:ext uri="{BB962C8B-B14F-4D97-AF65-F5344CB8AC3E}">
        <p14:creationId xmlns:p14="http://schemas.microsoft.com/office/powerpoint/2010/main" val="1586842240"/>
      </p:ext>
    </p:extLst>
  </p:cSld>
  <p:clrMapOvr>
    <a:masterClrMapping/>
  </p:clrMapOvr>
  <p:transition spd="slow">
    <p:wip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1868" y="642570"/>
            <a:ext cx="7484377" cy="4226472"/>
          </a:xfrm>
          <a:prstGeom prst="rect">
            <a:avLst/>
          </a:prstGeom>
        </p:spPr>
      </p:pic>
      <p:sp>
        <p:nvSpPr>
          <p:cNvPr id="3" name="Title 2"/>
          <p:cNvSpPr>
            <a:spLocks noGrp="1"/>
          </p:cNvSpPr>
          <p:nvPr>
            <p:ph type="title"/>
          </p:nvPr>
        </p:nvSpPr>
        <p:spPr>
          <a:xfrm>
            <a:off x="200454" y="0"/>
            <a:ext cx="6699110" cy="642570"/>
          </a:xfrm>
        </p:spPr>
        <p:txBody>
          <a:bodyPr/>
          <a:lstStyle/>
          <a:p>
            <a:r>
              <a:rPr lang="en-US" sz="3200" dirty="0" smtClean="0"/>
              <a:t>Giao diện giỏ hàng :</a:t>
            </a:r>
            <a:endParaRPr lang="en-US" sz="3200" dirty="0"/>
          </a:p>
        </p:txBody>
      </p:sp>
    </p:spTree>
    <p:extLst>
      <p:ext uri="{BB962C8B-B14F-4D97-AF65-F5344CB8AC3E}">
        <p14:creationId xmlns:p14="http://schemas.microsoft.com/office/powerpoint/2010/main" val="2633663346"/>
      </p:ext>
    </p:extLst>
  </p:cSld>
  <p:clrMapOvr>
    <a:masterClrMapping/>
  </p:clrMapOvr>
  <p:transition spd="slow">
    <p:wip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742" y="642570"/>
            <a:ext cx="7528325" cy="4251289"/>
          </a:xfrm>
          <a:prstGeom prst="rect">
            <a:avLst/>
          </a:prstGeom>
        </p:spPr>
      </p:pic>
      <p:sp>
        <p:nvSpPr>
          <p:cNvPr id="4" name="Title 2"/>
          <p:cNvSpPr>
            <a:spLocks noGrp="1"/>
          </p:cNvSpPr>
          <p:nvPr>
            <p:ph type="title"/>
          </p:nvPr>
        </p:nvSpPr>
        <p:spPr>
          <a:xfrm>
            <a:off x="179672" y="0"/>
            <a:ext cx="6699110" cy="642570"/>
          </a:xfrm>
        </p:spPr>
        <p:txBody>
          <a:bodyPr/>
          <a:lstStyle/>
          <a:p>
            <a:r>
              <a:rPr lang="en-US" sz="3200" dirty="0" smtClean="0"/>
              <a:t>Giao diện lịch sử đặt hàng :</a:t>
            </a:r>
            <a:endParaRPr lang="en-US" sz="3200" dirty="0"/>
          </a:p>
        </p:txBody>
      </p:sp>
    </p:spTree>
    <p:extLst>
      <p:ext uri="{BB962C8B-B14F-4D97-AF65-F5344CB8AC3E}">
        <p14:creationId xmlns:p14="http://schemas.microsoft.com/office/powerpoint/2010/main" val="239948793"/>
      </p:ext>
    </p:extLst>
  </p:cSld>
  <p:clrMapOvr>
    <a:masterClrMapping/>
  </p:clrMapOvr>
  <p:transition spd="slow">
    <p:wip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4668" y="593687"/>
            <a:ext cx="7775323" cy="4390771"/>
          </a:xfrm>
          <a:prstGeom prst="rect">
            <a:avLst/>
          </a:prstGeom>
        </p:spPr>
      </p:pic>
      <p:sp>
        <p:nvSpPr>
          <p:cNvPr id="3" name="Title 2"/>
          <p:cNvSpPr>
            <a:spLocks noGrp="1"/>
          </p:cNvSpPr>
          <p:nvPr>
            <p:ph type="title"/>
          </p:nvPr>
        </p:nvSpPr>
        <p:spPr>
          <a:xfrm>
            <a:off x="169281" y="-29768"/>
            <a:ext cx="6699110" cy="642570"/>
          </a:xfrm>
        </p:spPr>
        <p:txBody>
          <a:bodyPr/>
          <a:lstStyle/>
          <a:p>
            <a:r>
              <a:rPr lang="en-US" sz="3200" dirty="0" smtClean="0"/>
              <a:t>Quản lí sản phẩm:</a:t>
            </a:r>
            <a:endParaRPr lang="en-US" sz="3200" dirty="0"/>
          </a:p>
        </p:txBody>
      </p:sp>
    </p:spTree>
    <p:extLst>
      <p:ext uri="{BB962C8B-B14F-4D97-AF65-F5344CB8AC3E}">
        <p14:creationId xmlns:p14="http://schemas.microsoft.com/office/powerpoint/2010/main" val="3623680603"/>
      </p:ext>
    </p:extLst>
  </p:cSld>
  <p:clrMapOvr>
    <a:masterClrMapping/>
  </p:clrMapOvr>
  <p:transition spd="slow">
    <p:wip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6809" y="881822"/>
            <a:ext cx="7546722" cy="4261678"/>
          </a:xfrm>
          <a:prstGeom prst="rect">
            <a:avLst/>
          </a:prstGeom>
        </p:spPr>
      </p:pic>
      <p:sp>
        <p:nvSpPr>
          <p:cNvPr id="3" name="Title 2"/>
          <p:cNvSpPr>
            <a:spLocks noGrp="1"/>
          </p:cNvSpPr>
          <p:nvPr>
            <p:ph type="title"/>
          </p:nvPr>
        </p:nvSpPr>
        <p:spPr>
          <a:xfrm>
            <a:off x="210845" y="136118"/>
            <a:ext cx="6699110" cy="642570"/>
          </a:xfrm>
        </p:spPr>
        <p:txBody>
          <a:bodyPr/>
          <a:lstStyle/>
          <a:p>
            <a:r>
              <a:rPr lang="en-US" sz="3200" dirty="0" smtClean="0"/>
              <a:t>Giao diện thêm sản phẩm :</a:t>
            </a:r>
            <a:endParaRPr lang="en-US" sz="3200" dirty="0"/>
          </a:p>
        </p:txBody>
      </p:sp>
    </p:spTree>
    <p:extLst>
      <p:ext uri="{BB962C8B-B14F-4D97-AF65-F5344CB8AC3E}">
        <p14:creationId xmlns:p14="http://schemas.microsoft.com/office/powerpoint/2010/main" val="3832900883"/>
      </p:ext>
    </p:extLst>
  </p:cSld>
  <p:clrMapOvr>
    <a:masterClrMapping/>
  </p:clrMapOvr>
  <p:transition spd="slow">
    <p:wip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0533" y="519545"/>
            <a:ext cx="7848059" cy="4431845"/>
          </a:xfrm>
          <a:prstGeom prst="rect">
            <a:avLst/>
          </a:prstGeom>
        </p:spPr>
      </p:pic>
      <p:sp>
        <p:nvSpPr>
          <p:cNvPr id="4" name="Title 2"/>
          <p:cNvSpPr>
            <a:spLocks noGrp="1"/>
          </p:cNvSpPr>
          <p:nvPr>
            <p:ph type="title"/>
          </p:nvPr>
        </p:nvSpPr>
        <p:spPr>
          <a:xfrm>
            <a:off x="270163" y="136118"/>
            <a:ext cx="6639791" cy="383427"/>
          </a:xfrm>
        </p:spPr>
        <p:txBody>
          <a:bodyPr/>
          <a:lstStyle/>
          <a:p>
            <a:r>
              <a:rPr lang="en-US" sz="3200" dirty="0" smtClean="0"/>
              <a:t>Giao diện thêm sản phẩm bằng file excel:</a:t>
            </a:r>
            <a:endParaRPr lang="en-US" sz="3200" dirty="0"/>
          </a:p>
        </p:txBody>
      </p:sp>
    </p:spTree>
    <p:extLst>
      <p:ext uri="{BB962C8B-B14F-4D97-AF65-F5344CB8AC3E}">
        <p14:creationId xmlns:p14="http://schemas.microsoft.com/office/powerpoint/2010/main" val="803128447"/>
      </p:ext>
    </p:extLst>
  </p:cSld>
  <p:clrMapOvr>
    <a:masterClrMapping/>
  </p:clrMapOvr>
  <p:transition spd="slow">
    <p:wip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9481" y="946367"/>
            <a:ext cx="7432422" cy="4197133"/>
          </a:xfrm>
          <a:prstGeom prst="rect">
            <a:avLst/>
          </a:prstGeom>
        </p:spPr>
      </p:pic>
      <p:sp>
        <p:nvSpPr>
          <p:cNvPr id="5" name="Title 2"/>
          <p:cNvSpPr>
            <a:spLocks noGrp="1"/>
          </p:cNvSpPr>
          <p:nvPr>
            <p:ph type="title"/>
          </p:nvPr>
        </p:nvSpPr>
        <p:spPr>
          <a:xfrm>
            <a:off x="210845" y="136118"/>
            <a:ext cx="6699110" cy="642570"/>
          </a:xfrm>
        </p:spPr>
        <p:txBody>
          <a:bodyPr/>
          <a:lstStyle/>
          <a:p>
            <a:r>
              <a:rPr lang="en-US" sz="3200" dirty="0" smtClean="0"/>
              <a:t>Thống kê theo tài khoản :</a:t>
            </a:r>
            <a:endParaRPr lang="en-US" sz="3200" dirty="0"/>
          </a:p>
        </p:txBody>
      </p:sp>
    </p:spTree>
    <p:extLst>
      <p:ext uri="{BB962C8B-B14F-4D97-AF65-F5344CB8AC3E}">
        <p14:creationId xmlns:p14="http://schemas.microsoft.com/office/powerpoint/2010/main" val="1643550143"/>
      </p:ext>
    </p:extLst>
  </p:cSld>
  <p:clrMapOvr>
    <a:masterClrMapping/>
  </p:clrMapOvr>
  <p:transition spd="slow">
    <p:wip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rgbClr val="13367C"/>
            </a:gs>
            <a:gs pos="100000">
              <a:schemeClr val="dk2"/>
            </a:gs>
          </a:gsLst>
          <a:lin ang="5400012" scaled="0"/>
        </a:gradFill>
        <a:effectLst/>
      </p:bgPr>
    </p:bg>
    <p:spTree>
      <p:nvGrpSpPr>
        <p:cNvPr id="1" name="Shape 736"/>
        <p:cNvGrpSpPr/>
        <p:nvPr/>
      </p:nvGrpSpPr>
      <p:grpSpPr>
        <a:xfrm>
          <a:off x="0" y="0"/>
          <a:ext cx="0" cy="0"/>
          <a:chOff x="0" y="0"/>
          <a:chExt cx="0" cy="0"/>
        </a:xfrm>
      </p:grpSpPr>
      <p:sp>
        <p:nvSpPr>
          <p:cNvPr id="737" name="Google Shape;737;p31"/>
          <p:cNvSpPr txBox="1">
            <a:spLocks noGrp="1"/>
          </p:cNvSpPr>
          <p:nvPr>
            <p:ph type="title"/>
          </p:nvPr>
        </p:nvSpPr>
        <p:spPr>
          <a:xfrm>
            <a:off x="4939700" y="1864668"/>
            <a:ext cx="1905300" cy="970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smtClean="0"/>
              <a:t>01 : Tổng quan đề tài</a:t>
            </a:r>
            <a:endParaRPr dirty="0"/>
          </a:p>
        </p:txBody>
      </p:sp>
      <p:grpSp>
        <p:nvGrpSpPr>
          <p:cNvPr id="739" name="Google Shape;739;p31"/>
          <p:cNvGrpSpPr/>
          <p:nvPr/>
        </p:nvGrpSpPr>
        <p:grpSpPr>
          <a:xfrm>
            <a:off x="1866695" y="1421004"/>
            <a:ext cx="1600177" cy="1414164"/>
            <a:chOff x="-3137650" y="2787000"/>
            <a:chExt cx="291450" cy="257575"/>
          </a:xfrm>
        </p:grpSpPr>
        <p:sp>
          <p:nvSpPr>
            <p:cNvPr id="740" name="Google Shape;740;p31"/>
            <p:cNvSpPr/>
            <p:nvPr/>
          </p:nvSpPr>
          <p:spPr>
            <a:xfrm>
              <a:off x="-3137650" y="2787000"/>
              <a:ext cx="291450" cy="257575"/>
            </a:xfrm>
            <a:custGeom>
              <a:avLst/>
              <a:gdLst/>
              <a:ahLst/>
              <a:cxnLst/>
              <a:rect l="l" t="t" r="r" b="b"/>
              <a:pathLst>
                <a:path w="11658" h="10303" extrusionOk="0">
                  <a:moveTo>
                    <a:pt x="10618" y="693"/>
                  </a:moveTo>
                  <a:cubicBezTo>
                    <a:pt x="10807" y="693"/>
                    <a:pt x="10964" y="851"/>
                    <a:pt x="10964" y="1040"/>
                  </a:cubicBezTo>
                  <a:lnTo>
                    <a:pt x="10964" y="2741"/>
                  </a:lnTo>
                  <a:lnTo>
                    <a:pt x="662" y="2741"/>
                  </a:lnTo>
                  <a:lnTo>
                    <a:pt x="662" y="1040"/>
                  </a:lnTo>
                  <a:cubicBezTo>
                    <a:pt x="662" y="851"/>
                    <a:pt x="820" y="693"/>
                    <a:pt x="1009" y="693"/>
                  </a:cubicBezTo>
                  <a:close/>
                  <a:moveTo>
                    <a:pt x="10996" y="3403"/>
                  </a:moveTo>
                  <a:lnTo>
                    <a:pt x="10996" y="9231"/>
                  </a:lnTo>
                  <a:cubicBezTo>
                    <a:pt x="10964" y="9420"/>
                    <a:pt x="10838" y="9578"/>
                    <a:pt x="10618" y="9578"/>
                  </a:cubicBezTo>
                  <a:lnTo>
                    <a:pt x="1009" y="9578"/>
                  </a:lnTo>
                  <a:cubicBezTo>
                    <a:pt x="820" y="9578"/>
                    <a:pt x="662" y="9420"/>
                    <a:pt x="662" y="9231"/>
                  </a:cubicBezTo>
                  <a:lnTo>
                    <a:pt x="662" y="3403"/>
                  </a:lnTo>
                  <a:close/>
                  <a:moveTo>
                    <a:pt x="1009" y="0"/>
                  </a:moveTo>
                  <a:cubicBezTo>
                    <a:pt x="473" y="0"/>
                    <a:pt x="1" y="473"/>
                    <a:pt x="1" y="1040"/>
                  </a:cubicBezTo>
                  <a:lnTo>
                    <a:pt x="1" y="9263"/>
                  </a:lnTo>
                  <a:cubicBezTo>
                    <a:pt x="1" y="9830"/>
                    <a:pt x="473" y="10302"/>
                    <a:pt x="1009" y="10302"/>
                  </a:cubicBezTo>
                  <a:lnTo>
                    <a:pt x="10618" y="10302"/>
                  </a:lnTo>
                  <a:cubicBezTo>
                    <a:pt x="11185" y="10302"/>
                    <a:pt x="11658" y="9830"/>
                    <a:pt x="11658" y="9263"/>
                  </a:cubicBezTo>
                  <a:lnTo>
                    <a:pt x="11658" y="1040"/>
                  </a:lnTo>
                  <a:cubicBezTo>
                    <a:pt x="11658" y="441"/>
                    <a:pt x="11217" y="0"/>
                    <a:pt x="1061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31"/>
            <p:cNvSpPr/>
            <p:nvPr/>
          </p:nvSpPr>
          <p:spPr>
            <a:xfrm>
              <a:off x="-3104575" y="2820875"/>
              <a:ext cx="18150" cy="17350"/>
            </a:xfrm>
            <a:custGeom>
              <a:avLst/>
              <a:gdLst/>
              <a:ahLst/>
              <a:cxnLst/>
              <a:rect l="l" t="t" r="r" b="b"/>
              <a:pathLst>
                <a:path w="726" h="694" extrusionOk="0">
                  <a:moveTo>
                    <a:pt x="348" y="0"/>
                  </a:moveTo>
                  <a:cubicBezTo>
                    <a:pt x="158" y="0"/>
                    <a:pt x="1" y="158"/>
                    <a:pt x="1" y="347"/>
                  </a:cubicBezTo>
                  <a:cubicBezTo>
                    <a:pt x="1" y="536"/>
                    <a:pt x="158" y="693"/>
                    <a:pt x="348" y="693"/>
                  </a:cubicBezTo>
                  <a:cubicBezTo>
                    <a:pt x="568" y="693"/>
                    <a:pt x="726" y="536"/>
                    <a:pt x="726" y="347"/>
                  </a:cubicBezTo>
                  <a:cubicBezTo>
                    <a:pt x="726" y="158"/>
                    <a:pt x="568" y="0"/>
                    <a:pt x="34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31"/>
            <p:cNvSpPr/>
            <p:nvPr/>
          </p:nvSpPr>
          <p:spPr>
            <a:xfrm>
              <a:off x="-3069900" y="2820875"/>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31"/>
            <p:cNvSpPr/>
            <p:nvPr/>
          </p:nvSpPr>
          <p:spPr>
            <a:xfrm>
              <a:off x="-3035250" y="2820875"/>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31"/>
            <p:cNvSpPr/>
            <p:nvPr/>
          </p:nvSpPr>
          <p:spPr>
            <a:xfrm>
              <a:off x="-3002175" y="2820875"/>
              <a:ext cx="121325" cy="17350"/>
            </a:xfrm>
            <a:custGeom>
              <a:avLst/>
              <a:gdLst/>
              <a:ahLst/>
              <a:cxnLst/>
              <a:rect l="l" t="t" r="r" b="b"/>
              <a:pathLst>
                <a:path w="4853" h="694" extrusionOk="0">
                  <a:moveTo>
                    <a:pt x="347" y="0"/>
                  </a:moveTo>
                  <a:cubicBezTo>
                    <a:pt x="158" y="0"/>
                    <a:pt x="1" y="158"/>
                    <a:pt x="1" y="347"/>
                  </a:cubicBezTo>
                  <a:cubicBezTo>
                    <a:pt x="32" y="536"/>
                    <a:pt x="190" y="693"/>
                    <a:pt x="347" y="693"/>
                  </a:cubicBezTo>
                  <a:lnTo>
                    <a:pt x="4506" y="693"/>
                  </a:lnTo>
                  <a:cubicBezTo>
                    <a:pt x="4695" y="693"/>
                    <a:pt x="4852" y="536"/>
                    <a:pt x="4852" y="347"/>
                  </a:cubicBezTo>
                  <a:cubicBezTo>
                    <a:pt x="4852" y="158"/>
                    <a:pt x="4695" y="0"/>
                    <a:pt x="450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31"/>
            <p:cNvSpPr/>
            <p:nvPr/>
          </p:nvSpPr>
          <p:spPr>
            <a:xfrm>
              <a:off x="-2948625" y="2907300"/>
              <a:ext cx="52025" cy="85300"/>
            </a:xfrm>
            <a:custGeom>
              <a:avLst/>
              <a:gdLst/>
              <a:ahLst/>
              <a:cxnLst/>
              <a:rect l="l" t="t" r="r" b="b"/>
              <a:pathLst>
                <a:path w="2081" h="3412" extrusionOk="0">
                  <a:moveTo>
                    <a:pt x="347" y="1"/>
                  </a:moveTo>
                  <a:cubicBezTo>
                    <a:pt x="261" y="1"/>
                    <a:pt x="174" y="24"/>
                    <a:pt x="127" y="72"/>
                  </a:cubicBezTo>
                  <a:cubicBezTo>
                    <a:pt x="1" y="198"/>
                    <a:pt x="1" y="450"/>
                    <a:pt x="127" y="544"/>
                  </a:cubicBezTo>
                  <a:lnTo>
                    <a:pt x="1261" y="1710"/>
                  </a:lnTo>
                  <a:lnTo>
                    <a:pt x="127" y="2844"/>
                  </a:lnTo>
                  <a:cubicBezTo>
                    <a:pt x="1" y="2970"/>
                    <a:pt x="1" y="3191"/>
                    <a:pt x="127" y="3317"/>
                  </a:cubicBezTo>
                  <a:cubicBezTo>
                    <a:pt x="174" y="3380"/>
                    <a:pt x="261" y="3411"/>
                    <a:pt x="347" y="3411"/>
                  </a:cubicBezTo>
                  <a:cubicBezTo>
                    <a:pt x="434" y="3411"/>
                    <a:pt x="521" y="3380"/>
                    <a:pt x="568" y="3317"/>
                  </a:cubicBezTo>
                  <a:lnTo>
                    <a:pt x="1954" y="1930"/>
                  </a:lnTo>
                  <a:cubicBezTo>
                    <a:pt x="2080" y="1804"/>
                    <a:pt x="2080" y="1584"/>
                    <a:pt x="1954" y="1458"/>
                  </a:cubicBezTo>
                  <a:lnTo>
                    <a:pt x="568" y="72"/>
                  </a:lnTo>
                  <a:cubicBezTo>
                    <a:pt x="521" y="24"/>
                    <a:pt x="434" y="1"/>
                    <a:pt x="34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31"/>
            <p:cNvSpPr/>
            <p:nvPr/>
          </p:nvSpPr>
          <p:spPr>
            <a:xfrm>
              <a:off x="-3088025" y="2907300"/>
              <a:ext cx="53575" cy="85300"/>
            </a:xfrm>
            <a:custGeom>
              <a:avLst/>
              <a:gdLst/>
              <a:ahLst/>
              <a:cxnLst/>
              <a:rect l="l" t="t" r="r" b="b"/>
              <a:pathLst>
                <a:path w="2143" h="3412" extrusionOk="0">
                  <a:moveTo>
                    <a:pt x="1749" y="1"/>
                  </a:moveTo>
                  <a:cubicBezTo>
                    <a:pt x="1662" y="1"/>
                    <a:pt x="1576" y="24"/>
                    <a:pt x="1513" y="72"/>
                  </a:cubicBezTo>
                  <a:lnTo>
                    <a:pt x="127" y="1458"/>
                  </a:lnTo>
                  <a:cubicBezTo>
                    <a:pt x="1" y="1584"/>
                    <a:pt x="1" y="1804"/>
                    <a:pt x="127" y="1930"/>
                  </a:cubicBezTo>
                  <a:lnTo>
                    <a:pt x="1513" y="3317"/>
                  </a:lnTo>
                  <a:cubicBezTo>
                    <a:pt x="1576" y="3380"/>
                    <a:pt x="1662" y="3411"/>
                    <a:pt x="1749" y="3411"/>
                  </a:cubicBezTo>
                  <a:cubicBezTo>
                    <a:pt x="1836" y="3411"/>
                    <a:pt x="1922" y="3380"/>
                    <a:pt x="1985" y="3317"/>
                  </a:cubicBezTo>
                  <a:cubicBezTo>
                    <a:pt x="2111" y="3191"/>
                    <a:pt x="2111" y="2970"/>
                    <a:pt x="1985" y="2844"/>
                  </a:cubicBezTo>
                  <a:lnTo>
                    <a:pt x="851" y="1710"/>
                  </a:lnTo>
                  <a:lnTo>
                    <a:pt x="1985" y="544"/>
                  </a:lnTo>
                  <a:cubicBezTo>
                    <a:pt x="2143" y="450"/>
                    <a:pt x="2143" y="198"/>
                    <a:pt x="1985" y="72"/>
                  </a:cubicBezTo>
                  <a:cubicBezTo>
                    <a:pt x="1922" y="24"/>
                    <a:pt x="1836" y="1"/>
                    <a:pt x="174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31"/>
            <p:cNvSpPr/>
            <p:nvPr/>
          </p:nvSpPr>
          <p:spPr>
            <a:xfrm>
              <a:off x="-3019500" y="2888975"/>
              <a:ext cx="54375" cy="119400"/>
            </a:xfrm>
            <a:custGeom>
              <a:avLst/>
              <a:gdLst/>
              <a:ahLst/>
              <a:cxnLst/>
              <a:rect l="l" t="t" r="r" b="b"/>
              <a:pathLst>
                <a:path w="2175" h="4776" extrusionOk="0">
                  <a:moveTo>
                    <a:pt x="1778" y="0"/>
                  </a:moveTo>
                  <a:cubicBezTo>
                    <a:pt x="1617" y="0"/>
                    <a:pt x="1501" y="108"/>
                    <a:pt x="1450" y="237"/>
                  </a:cubicBezTo>
                  <a:lnTo>
                    <a:pt x="63" y="4333"/>
                  </a:lnTo>
                  <a:cubicBezTo>
                    <a:pt x="0" y="4522"/>
                    <a:pt x="95" y="4680"/>
                    <a:pt x="253" y="4743"/>
                  </a:cubicBezTo>
                  <a:cubicBezTo>
                    <a:pt x="305" y="4765"/>
                    <a:pt x="354" y="4775"/>
                    <a:pt x="399" y="4775"/>
                  </a:cubicBezTo>
                  <a:cubicBezTo>
                    <a:pt x="543" y="4775"/>
                    <a:pt x="646" y="4674"/>
                    <a:pt x="694" y="4554"/>
                  </a:cubicBezTo>
                  <a:lnTo>
                    <a:pt x="2080" y="458"/>
                  </a:lnTo>
                  <a:cubicBezTo>
                    <a:pt x="2174" y="300"/>
                    <a:pt x="2048" y="111"/>
                    <a:pt x="1891" y="17"/>
                  </a:cubicBezTo>
                  <a:cubicBezTo>
                    <a:pt x="1851" y="6"/>
                    <a:pt x="1813" y="0"/>
                    <a:pt x="177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 name="Google Shape;748;p31"/>
          <p:cNvGrpSpPr/>
          <p:nvPr/>
        </p:nvGrpSpPr>
        <p:grpSpPr>
          <a:xfrm>
            <a:off x="0" y="4569046"/>
            <a:ext cx="1022509" cy="572747"/>
            <a:chOff x="-77" y="3784091"/>
            <a:chExt cx="2423582" cy="1357541"/>
          </a:xfrm>
        </p:grpSpPr>
        <p:sp>
          <p:nvSpPr>
            <p:cNvPr id="749" name="Google Shape;749;p31"/>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31"/>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31"/>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31"/>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31"/>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 name="Google Shape;754;p31"/>
          <p:cNvGrpSpPr/>
          <p:nvPr/>
        </p:nvGrpSpPr>
        <p:grpSpPr>
          <a:xfrm rot="10800000">
            <a:off x="8121500" y="-4"/>
            <a:ext cx="1022509" cy="572747"/>
            <a:chOff x="-77" y="3784091"/>
            <a:chExt cx="2423582" cy="1357541"/>
          </a:xfrm>
        </p:grpSpPr>
        <p:sp>
          <p:nvSpPr>
            <p:cNvPr id="755" name="Google Shape;755;p31"/>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31"/>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31"/>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31"/>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31"/>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9873" y="778688"/>
            <a:ext cx="7180119" cy="4054655"/>
          </a:xfrm>
          <a:prstGeom prst="rect">
            <a:avLst/>
          </a:prstGeom>
        </p:spPr>
      </p:pic>
      <p:sp>
        <p:nvSpPr>
          <p:cNvPr id="7" name="Title 2"/>
          <p:cNvSpPr>
            <a:spLocks noGrp="1"/>
          </p:cNvSpPr>
          <p:nvPr>
            <p:ph type="title"/>
          </p:nvPr>
        </p:nvSpPr>
        <p:spPr>
          <a:xfrm>
            <a:off x="210845" y="136118"/>
            <a:ext cx="6699110" cy="642570"/>
          </a:xfrm>
        </p:spPr>
        <p:txBody>
          <a:bodyPr/>
          <a:lstStyle/>
          <a:p>
            <a:r>
              <a:rPr lang="en-US" sz="3200" dirty="0" smtClean="0"/>
              <a:t>Thống kê doanh thu theo sản phẩm:</a:t>
            </a:r>
            <a:endParaRPr lang="en-US" sz="3200" dirty="0"/>
          </a:p>
        </p:txBody>
      </p:sp>
    </p:spTree>
    <p:extLst>
      <p:ext uri="{BB962C8B-B14F-4D97-AF65-F5344CB8AC3E}">
        <p14:creationId xmlns:p14="http://schemas.microsoft.com/office/powerpoint/2010/main" val="2678815962"/>
      </p:ext>
    </p:extLst>
  </p:cSld>
  <p:clrMapOvr>
    <a:masterClrMapping/>
  </p:clrMapOvr>
  <p:transition spd="slow">
    <p:push dir="u"/>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gradFill>
          <a:gsLst>
            <a:gs pos="0">
              <a:srgbClr val="13367C"/>
            </a:gs>
            <a:gs pos="100000">
              <a:schemeClr val="dk2"/>
            </a:gs>
          </a:gsLst>
          <a:lin ang="5400012" scaled="0"/>
        </a:gradFill>
        <a:effectLst/>
      </p:bgPr>
    </p:bg>
    <p:spTree>
      <p:nvGrpSpPr>
        <p:cNvPr id="1" name="Shape 1564"/>
        <p:cNvGrpSpPr/>
        <p:nvPr/>
      </p:nvGrpSpPr>
      <p:grpSpPr>
        <a:xfrm>
          <a:off x="0" y="0"/>
          <a:ext cx="0" cy="0"/>
          <a:chOff x="0" y="0"/>
          <a:chExt cx="0" cy="0"/>
        </a:xfrm>
      </p:grpSpPr>
      <p:sp>
        <p:nvSpPr>
          <p:cNvPr id="1565" name="Google Shape;1565;p63"/>
          <p:cNvSpPr txBox="1">
            <a:spLocks noGrp="1"/>
          </p:cNvSpPr>
          <p:nvPr>
            <p:ph type="ctrTitle"/>
          </p:nvPr>
        </p:nvSpPr>
        <p:spPr>
          <a:xfrm>
            <a:off x="1887750" y="611725"/>
            <a:ext cx="5368500" cy="864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accent1"/>
                </a:solidFill>
              </a:rPr>
              <a:t>T</a:t>
            </a:r>
            <a:r>
              <a:rPr lang="en" dirty="0">
                <a:solidFill>
                  <a:schemeClr val="accent2"/>
                </a:solidFill>
              </a:rPr>
              <a:t>H</a:t>
            </a:r>
            <a:r>
              <a:rPr lang="en" dirty="0">
                <a:solidFill>
                  <a:schemeClr val="accent3"/>
                </a:solidFill>
              </a:rPr>
              <a:t>A</a:t>
            </a:r>
            <a:r>
              <a:rPr lang="en" dirty="0">
                <a:solidFill>
                  <a:schemeClr val="accent4"/>
                </a:solidFill>
              </a:rPr>
              <a:t>N</a:t>
            </a:r>
            <a:r>
              <a:rPr lang="en" dirty="0">
                <a:solidFill>
                  <a:schemeClr val="accent5"/>
                </a:solidFill>
              </a:rPr>
              <a:t>K</a:t>
            </a:r>
            <a:r>
              <a:rPr lang="en" dirty="0">
                <a:solidFill>
                  <a:schemeClr val="accent6"/>
                </a:solidFill>
              </a:rPr>
              <a:t>S</a:t>
            </a:r>
            <a:endParaRPr dirty="0"/>
          </a:p>
        </p:txBody>
      </p:sp>
      <p:sp>
        <p:nvSpPr>
          <p:cNvPr id="1568" name="Google Shape;1568;p63"/>
          <p:cNvSpPr/>
          <p:nvPr/>
        </p:nvSpPr>
        <p:spPr>
          <a:xfrm>
            <a:off x="3847726" y="1619602"/>
            <a:ext cx="407383" cy="407383"/>
          </a:xfrm>
          <a:custGeom>
            <a:avLst/>
            <a:gdLst/>
            <a:ahLst/>
            <a:cxnLst/>
            <a:rect l="l" t="t" r="r" b="b"/>
            <a:pathLst>
              <a:path w="19982" h="19982" extrusionOk="0">
                <a:moveTo>
                  <a:pt x="14602" y="3500"/>
                </a:moveTo>
                <a:cubicBezTo>
                  <a:pt x="15137" y="3500"/>
                  <a:pt x="15682" y="3563"/>
                  <a:pt x="16247" y="3689"/>
                </a:cubicBezTo>
                <a:cubicBezTo>
                  <a:pt x="16179" y="4154"/>
                  <a:pt x="16095" y="4705"/>
                  <a:pt x="16033" y="5120"/>
                </a:cubicBezTo>
                <a:cubicBezTo>
                  <a:pt x="15810" y="5075"/>
                  <a:pt x="15484" y="5035"/>
                  <a:pt x="15150" y="5035"/>
                </a:cubicBezTo>
                <a:cubicBezTo>
                  <a:pt x="14968" y="5035"/>
                  <a:pt x="14783" y="5047"/>
                  <a:pt x="14611" y="5076"/>
                </a:cubicBezTo>
                <a:cubicBezTo>
                  <a:pt x="13536" y="5258"/>
                  <a:pt x="12918" y="5925"/>
                  <a:pt x="12918" y="6907"/>
                </a:cubicBezTo>
                <a:lnTo>
                  <a:pt x="12918" y="8819"/>
                </a:lnTo>
                <a:cubicBezTo>
                  <a:pt x="12918" y="9143"/>
                  <a:pt x="13180" y="9405"/>
                  <a:pt x="13504" y="9405"/>
                </a:cubicBezTo>
                <a:lnTo>
                  <a:pt x="15681" y="9405"/>
                </a:lnTo>
                <a:lnTo>
                  <a:pt x="15388" y="10576"/>
                </a:lnTo>
                <a:lnTo>
                  <a:pt x="13504" y="10576"/>
                </a:lnTo>
                <a:cubicBezTo>
                  <a:pt x="13180" y="10576"/>
                  <a:pt x="12918" y="10838"/>
                  <a:pt x="12918" y="11161"/>
                </a:cubicBezTo>
                <a:lnTo>
                  <a:pt x="12918" y="18811"/>
                </a:lnTo>
                <a:lnTo>
                  <a:pt x="11162" y="18811"/>
                </a:lnTo>
                <a:lnTo>
                  <a:pt x="11162" y="11161"/>
                </a:lnTo>
                <a:cubicBezTo>
                  <a:pt x="11162" y="10838"/>
                  <a:pt x="10900" y="10576"/>
                  <a:pt x="10576" y="10576"/>
                </a:cubicBezTo>
                <a:lnTo>
                  <a:pt x="9407" y="10576"/>
                </a:lnTo>
                <a:lnTo>
                  <a:pt x="9407" y="9405"/>
                </a:lnTo>
                <a:lnTo>
                  <a:pt x="10576" y="9405"/>
                </a:lnTo>
                <a:cubicBezTo>
                  <a:pt x="10900" y="9405"/>
                  <a:pt x="11162" y="9143"/>
                  <a:pt x="11162" y="8821"/>
                </a:cubicBezTo>
                <a:cubicBezTo>
                  <a:pt x="11162" y="7215"/>
                  <a:pt x="11162" y="6481"/>
                  <a:pt x="11162" y="6143"/>
                </a:cubicBezTo>
                <a:cubicBezTo>
                  <a:pt x="11162" y="5520"/>
                  <a:pt x="11163" y="4843"/>
                  <a:pt x="11770" y="4324"/>
                </a:cubicBezTo>
                <a:cubicBezTo>
                  <a:pt x="12234" y="3928"/>
                  <a:pt x="12823" y="3687"/>
                  <a:pt x="13628" y="3571"/>
                </a:cubicBezTo>
                <a:cubicBezTo>
                  <a:pt x="13950" y="3524"/>
                  <a:pt x="14274" y="3500"/>
                  <a:pt x="14602" y="3500"/>
                </a:cubicBezTo>
                <a:close/>
                <a:moveTo>
                  <a:pt x="17017" y="1170"/>
                </a:moveTo>
                <a:cubicBezTo>
                  <a:pt x="17990" y="1170"/>
                  <a:pt x="18811" y="1975"/>
                  <a:pt x="18811" y="2927"/>
                </a:cubicBezTo>
                <a:lnTo>
                  <a:pt x="18811" y="17056"/>
                </a:lnTo>
                <a:cubicBezTo>
                  <a:pt x="18811" y="18023"/>
                  <a:pt x="18024" y="18811"/>
                  <a:pt x="17056" y="18811"/>
                </a:cubicBezTo>
                <a:lnTo>
                  <a:pt x="14089" y="18811"/>
                </a:lnTo>
                <a:lnTo>
                  <a:pt x="14089" y="11747"/>
                </a:lnTo>
                <a:lnTo>
                  <a:pt x="15846" y="11747"/>
                </a:lnTo>
                <a:cubicBezTo>
                  <a:pt x="16115" y="11747"/>
                  <a:pt x="16348" y="11565"/>
                  <a:pt x="16414" y="11305"/>
                </a:cubicBezTo>
                <a:lnTo>
                  <a:pt x="16999" y="8963"/>
                </a:lnTo>
                <a:cubicBezTo>
                  <a:pt x="17042" y="8787"/>
                  <a:pt x="17003" y="8602"/>
                  <a:pt x="16893" y="8460"/>
                </a:cubicBezTo>
                <a:cubicBezTo>
                  <a:pt x="16782" y="8317"/>
                  <a:pt x="16612" y="8235"/>
                  <a:pt x="16431" y="8235"/>
                </a:cubicBezTo>
                <a:lnTo>
                  <a:pt x="14089" y="8235"/>
                </a:lnTo>
                <a:lnTo>
                  <a:pt x="14089" y="6909"/>
                </a:lnTo>
                <a:cubicBezTo>
                  <a:pt x="14089" y="6638"/>
                  <a:pt x="14144" y="6343"/>
                  <a:pt x="14808" y="6229"/>
                </a:cubicBezTo>
                <a:cubicBezTo>
                  <a:pt x="14936" y="6208"/>
                  <a:pt x="15061" y="6199"/>
                  <a:pt x="15182" y="6199"/>
                </a:cubicBezTo>
                <a:cubicBezTo>
                  <a:pt x="15552" y="6199"/>
                  <a:pt x="15890" y="6283"/>
                  <a:pt x="16198" y="6360"/>
                </a:cubicBezTo>
                <a:cubicBezTo>
                  <a:pt x="16304" y="6387"/>
                  <a:pt x="16415" y="6421"/>
                  <a:pt x="16532" y="6421"/>
                </a:cubicBezTo>
                <a:cubicBezTo>
                  <a:pt x="16632" y="6421"/>
                  <a:pt x="16736" y="6396"/>
                  <a:pt x="16847" y="6321"/>
                </a:cubicBezTo>
                <a:cubicBezTo>
                  <a:pt x="16983" y="6229"/>
                  <a:pt x="17074" y="6084"/>
                  <a:pt x="17098" y="5923"/>
                </a:cubicBezTo>
                <a:cubicBezTo>
                  <a:pt x="17098" y="5923"/>
                  <a:pt x="17362" y="4156"/>
                  <a:pt x="17482" y="3339"/>
                </a:cubicBezTo>
                <a:cubicBezTo>
                  <a:pt x="17525" y="3049"/>
                  <a:pt x="17346" y="2769"/>
                  <a:pt x="17063" y="2690"/>
                </a:cubicBezTo>
                <a:cubicBezTo>
                  <a:pt x="16267" y="2463"/>
                  <a:pt x="15346" y="2343"/>
                  <a:pt x="14504" y="2343"/>
                </a:cubicBezTo>
                <a:cubicBezTo>
                  <a:pt x="14137" y="2343"/>
                  <a:pt x="13786" y="2365"/>
                  <a:pt x="13467" y="2412"/>
                </a:cubicBezTo>
                <a:cubicBezTo>
                  <a:pt x="12434" y="2562"/>
                  <a:pt x="11646" y="2888"/>
                  <a:pt x="11009" y="3434"/>
                </a:cubicBezTo>
                <a:cubicBezTo>
                  <a:pt x="10121" y="4193"/>
                  <a:pt x="10010" y="5168"/>
                  <a:pt x="9999" y="5833"/>
                </a:cubicBezTo>
                <a:cubicBezTo>
                  <a:pt x="9999" y="5847"/>
                  <a:pt x="9999" y="7029"/>
                  <a:pt x="9999" y="8235"/>
                </a:cubicBezTo>
                <a:lnTo>
                  <a:pt x="8821" y="8235"/>
                </a:lnTo>
                <a:cubicBezTo>
                  <a:pt x="8497" y="8235"/>
                  <a:pt x="8236" y="8497"/>
                  <a:pt x="8236" y="8819"/>
                </a:cubicBezTo>
                <a:lnTo>
                  <a:pt x="8236" y="11161"/>
                </a:lnTo>
                <a:cubicBezTo>
                  <a:pt x="8236" y="11485"/>
                  <a:pt x="8497" y="11747"/>
                  <a:pt x="8821" y="11747"/>
                </a:cubicBezTo>
                <a:lnTo>
                  <a:pt x="9991" y="11747"/>
                </a:lnTo>
                <a:lnTo>
                  <a:pt x="9991" y="18811"/>
                </a:lnTo>
                <a:lnTo>
                  <a:pt x="2927" y="18811"/>
                </a:lnTo>
                <a:cubicBezTo>
                  <a:pt x="1959" y="18811"/>
                  <a:pt x="1172" y="18023"/>
                  <a:pt x="1172" y="17054"/>
                </a:cubicBezTo>
                <a:lnTo>
                  <a:pt x="1172" y="2927"/>
                </a:lnTo>
                <a:cubicBezTo>
                  <a:pt x="1172" y="1959"/>
                  <a:pt x="1959" y="1170"/>
                  <a:pt x="2927" y="1170"/>
                </a:cubicBezTo>
                <a:close/>
                <a:moveTo>
                  <a:pt x="2927" y="1"/>
                </a:moveTo>
                <a:cubicBezTo>
                  <a:pt x="1314" y="1"/>
                  <a:pt x="1" y="1313"/>
                  <a:pt x="1" y="2927"/>
                </a:cubicBezTo>
                <a:lnTo>
                  <a:pt x="1" y="17056"/>
                </a:lnTo>
                <a:cubicBezTo>
                  <a:pt x="1" y="18669"/>
                  <a:pt x="1314" y="19982"/>
                  <a:pt x="2927" y="19982"/>
                </a:cubicBezTo>
                <a:lnTo>
                  <a:pt x="17054" y="19982"/>
                </a:lnTo>
                <a:cubicBezTo>
                  <a:pt x="18669" y="19982"/>
                  <a:pt x="19982" y="18669"/>
                  <a:pt x="19982" y="17056"/>
                </a:cubicBezTo>
                <a:lnTo>
                  <a:pt x="19982" y="2927"/>
                </a:lnTo>
                <a:cubicBezTo>
                  <a:pt x="19982" y="2145"/>
                  <a:pt x="19669" y="1409"/>
                  <a:pt x="19101" y="853"/>
                </a:cubicBezTo>
                <a:cubicBezTo>
                  <a:pt x="18538" y="303"/>
                  <a:pt x="17797" y="1"/>
                  <a:pt x="1701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69" name="Google Shape;1569;p63"/>
          <p:cNvGrpSpPr/>
          <p:nvPr/>
        </p:nvGrpSpPr>
        <p:grpSpPr>
          <a:xfrm>
            <a:off x="4368267" y="1619540"/>
            <a:ext cx="407432" cy="407391"/>
            <a:chOff x="812101" y="2571761"/>
            <a:chExt cx="417066" cy="417024"/>
          </a:xfrm>
        </p:grpSpPr>
        <p:sp>
          <p:nvSpPr>
            <p:cNvPr id="1570" name="Google Shape;1570;p63"/>
            <p:cNvSpPr/>
            <p:nvPr/>
          </p:nvSpPr>
          <p:spPr>
            <a:xfrm>
              <a:off x="935084" y="2694744"/>
              <a:ext cx="171071" cy="171071"/>
            </a:xfrm>
            <a:custGeom>
              <a:avLst/>
              <a:gdLst/>
              <a:ahLst/>
              <a:cxnLst/>
              <a:rect l="l" t="t" r="r" b="b"/>
              <a:pathLst>
                <a:path w="8197" h="8197" extrusionOk="0">
                  <a:moveTo>
                    <a:pt x="4099" y="1171"/>
                  </a:moveTo>
                  <a:cubicBezTo>
                    <a:pt x="5712" y="1171"/>
                    <a:pt x="7027" y="2484"/>
                    <a:pt x="7027" y="4097"/>
                  </a:cubicBezTo>
                  <a:cubicBezTo>
                    <a:pt x="7027" y="5712"/>
                    <a:pt x="5712" y="7025"/>
                    <a:pt x="4099" y="7025"/>
                  </a:cubicBezTo>
                  <a:cubicBezTo>
                    <a:pt x="2486" y="7025"/>
                    <a:pt x="1171" y="5712"/>
                    <a:pt x="1171" y="4097"/>
                  </a:cubicBezTo>
                  <a:cubicBezTo>
                    <a:pt x="1171" y="2484"/>
                    <a:pt x="2486" y="1171"/>
                    <a:pt x="4099" y="1171"/>
                  </a:cubicBezTo>
                  <a:close/>
                  <a:moveTo>
                    <a:pt x="4099" y="0"/>
                  </a:moveTo>
                  <a:cubicBezTo>
                    <a:pt x="1840" y="0"/>
                    <a:pt x="0" y="1838"/>
                    <a:pt x="0" y="4097"/>
                  </a:cubicBezTo>
                  <a:cubicBezTo>
                    <a:pt x="0" y="6358"/>
                    <a:pt x="1840" y="8196"/>
                    <a:pt x="4099" y="8196"/>
                  </a:cubicBezTo>
                  <a:cubicBezTo>
                    <a:pt x="6358" y="8196"/>
                    <a:pt x="8196" y="6358"/>
                    <a:pt x="8196" y="4097"/>
                  </a:cubicBezTo>
                  <a:cubicBezTo>
                    <a:pt x="8196" y="1838"/>
                    <a:pt x="6358" y="0"/>
                    <a:pt x="409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63"/>
            <p:cNvSpPr/>
            <p:nvPr/>
          </p:nvSpPr>
          <p:spPr>
            <a:xfrm>
              <a:off x="860977" y="2620616"/>
              <a:ext cx="319311" cy="319290"/>
            </a:xfrm>
            <a:custGeom>
              <a:avLst/>
              <a:gdLst/>
              <a:ahLst/>
              <a:cxnLst/>
              <a:rect l="l" t="t" r="r" b="b"/>
              <a:pathLst>
                <a:path w="15300" h="15299" extrusionOk="0">
                  <a:moveTo>
                    <a:pt x="12333" y="1171"/>
                  </a:moveTo>
                  <a:cubicBezTo>
                    <a:pt x="13306" y="1171"/>
                    <a:pt x="14128" y="1994"/>
                    <a:pt x="14128" y="2967"/>
                  </a:cubicBezTo>
                  <a:lnTo>
                    <a:pt x="14128" y="12334"/>
                  </a:lnTo>
                  <a:cubicBezTo>
                    <a:pt x="14128" y="13307"/>
                    <a:pt x="13306" y="14129"/>
                    <a:pt x="12333" y="14129"/>
                  </a:cubicBezTo>
                  <a:lnTo>
                    <a:pt x="2968" y="14129"/>
                  </a:lnTo>
                  <a:cubicBezTo>
                    <a:pt x="1993" y="14129"/>
                    <a:pt x="1172" y="13307"/>
                    <a:pt x="1172" y="12334"/>
                  </a:cubicBezTo>
                  <a:lnTo>
                    <a:pt x="1172" y="2967"/>
                  </a:lnTo>
                  <a:cubicBezTo>
                    <a:pt x="1172" y="1994"/>
                    <a:pt x="1993" y="1171"/>
                    <a:pt x="2968" y="1171"/>
                  </a:cubicBezTo>
                  <a:close/>
                  <a:moveTo>
                    <a:pt x="2968" y="0"/>
                  </a:moveTo>
                  <a:cubicBezTo>
                    <a:pt x="1351" y="0"/>
                    <a:pt x="1" y="1346"/>
                    <a:pt x="1" y="2967"/>
                  </a:cubicBezTo>
                  <a:lnTo>
                    <a:pt x="1" y="12334"/>
                  </a:lnTo>
                  <a:cubicBezTo>
                    <a:pt x="1" y="13952"/>
                    <a:pt x="1349" y="15299"/>
                    <a:pt x="2968" y="15299"/>
                  </a:cubicBezTo>
                  <a:lnTo>
                    <a:pt x="12333" y="15299"/>
                  </a:lnTo>
                  <a:cubicBezTo>
                    <a:pt x="13953" y="15299"/>
                    <a:pt x="15299" y="13951"/>
                    <a:pt x="15299" y="12334"/>
                  </a:cubicBezTo>
                  <a:lnTo>
                    <a:pt x="15299" y="2967"/>
                  </a:lnTo>
                  <a:cubicBezTo>
                    <a:pt x="15299" y="1345"/>
                    <a:pt x="13948" y="0"/>
                    <a:pt x="1233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63"/>
            <p:cNvSpPr/>
            <p:nvPr/>
          </p:nvSpPr>
          <p:spPr>
            <a:xfrm>
              <a:off x="812101" y="2571761"/>
              <a:ext cx="417066" cy="417024"/>
            </a:xfrm>
            <a:custGeom>
              <a:avLst/>
              <a:gdLst/>
              <a:ahLst/>
              <a:cxnLst/>
              <a:rect l="l" t="t" r="r" b="b"/>
              <a:pathLst>
                <a:path w="19984" h="19982" extrusionOk="0">
                  <a:moveTo>
                    <a:pt x="17056" y="1172"/>
                  </a:moveTo>
                  <a:cubicBezTo>
                    <a:pt x="18025" y="1172"/>
                    <a:pt x="18812" y="1959"/>
                    <a:pt x="18812" y="2927"/>
                  </a:cubicBezTo>
                  <a:lnTo>
                    <a:pt x="18812" y="17056"/>
                  </a:lnTo>
                  <a:cubicBezTo>
                    <a:pt x="18812" y="18023"/>
                    <a:pt x="18025" y="18811"/>
                    <a:pt x="17056" y="18811"/>
                  </a:cubicBezTo>
                  <a:lnTo>
                    <a:pt x="2928" y="18811"/>
                  </a:lnTo>
                  <a:cubicBezTo>
                    <a:pt x="1961" y="18811"/>
                    <a:pt x="1172" y="18023"/>
                    <a:pt x="1172" y="17056"/>
                  </a:cubicBezTo>
                  <a:lnTo>
                    <a:pt x="1172" y="2927"/>
                  </a:lnTo>
                  <a:cubicBezTo>
                    <a:pt x="1172" y="1959"/>
                    <a:pt x="1961" y="1172"/>
                    <a:pt x="2928" y="1172"/>
                  </a:cubicBezTo>
                  <a:close/>
                  <a:moveTo>
                    <a:pt x="2928" y="1"/>
                  </a:moveTo>
                  <a:cubicBezTo>
                    <a:pt x="1313" y="1"/>
                    <a:pt x="1" y="1313"/>
                    <a:pt x="1" y="2927"/>
                  </a:cubicBezTo>
                  <a:lnTo>
                    <a:pt x="1" y="17056"/>
                  </a:lnTo>
                  <a:cubicBezTo>
                    <a:pt x="1" y="18669"/>
                    <a:pt x="1313" y="19982"/>
                    <a:pt x="2928" y="19982"/>
                  </a:cubicBezTo>
                  <a:lnTo>
                    <a:pt x="17056" y="19982"/>
                  </a:lnTo>
                  <a:cubicBezTo>
                    <a:pt x="18669" y="19982"/>
                    <a:pt x="19984" y="18669"/>
                    <a:pt x="19984" y="17056"/>
                  </a:cubicBezTo>
                  <a:lnTo>
                    <a:pt x="19984" y="2927"/>
                  </a:lnTo>
                  <a:cubicBezTo>
                    <a:pt x="19984" y="1313"/>
                    <a:pt x="18669" y="1"/>
                    <a:pt x="1705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63"/>
            <p:cNvSpPr/>
            <p:nvPr/>
          </p:nvSpPr>
          <p:spPr>
            <a:xfrm>
              <a:off x="1081712" y="2670306"/>
              <a:ext cx="48878" cy="48898"/>
            </a:xfrm>
            <a:custGeom>
              <a:avLst/>
              <a:gdLst/>
              <a:ahLst/>
              <a:cxnLst/>
              <a:rect l="l" t="t" r="r" b="b"/>
              <a:pathLst>
                <a:path w="2342" h="2343" extrusionOk="0">
                  <a:moveTo>
                    <a:pt x="1170" y="0"/>
                  </a:moveTo>
                  <a:cubicBezTo>
                    <a:pt x="524" y="0"/>
                    <a:pt x="1" y="526"/>
                    <a:pt x="1" y="1171"/>
                  </a:cubicBezTo>
                  <a:cubicBezTo>
                    <a:pt x="1" y="1817"/>
                    <a:pt x="524" y="2342"/>
                    <a:pt x="1170" y="2342"/>
                  </a:cubicBezTo>
                  <a:cubicBezTo>
                    <a:pt x="1816" y="2342"/>
                    <a:pt x="2341" y="1817"/>
                    <a:pt x="2341" y="1171"/>
                  </a:cubicBezTo>
                  <a:cubicBezTo>
                    <a:pt x="2341" y="526"/>
                    <a:pt x="1816" y="0"/>
                    <a:pt x="11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4" name="Google Shape;1574;p63"/>
          <p:cNvGrpSpPr/>
          <p:nvPr/>
        </p:nvGrpSpPr>
        <p:grpSpPr>
          <a:xfrm>
            <a:off x="4888861" y="1619540"/>
            <a:ext cx="407391" cy="407391"/>
            <a:chOff x="1323129" y="2571761"/>
            <a:chExt cx="417024" cy="417024"/>
          </a:xfrm>
        </p:grpSpPr>
        <p:sp>
          <p:nvSpPr>
            <p:cNvPr id="1575" name="Google Shape;1575;p63"/>
            <p:cNvSpPr/>
            <p:nvPr/>
          </p:nvSpPr>
          <p:spPr>
            <a:xfrm>
              <a:off x="1385007" y="2719183"/>
              <a:ext cx="73337" cy="219907"/>
            </a:xfrm>
            <a:custGeom>
              <a:avLst/>
              <a:gdLst/>
              <a:ahLst/>
              <a:cxnLst/>
              <a:rect l="l" t="t" r="r" b="b"/>
              <a:pathLst>
                <a:path w="3514" h="10537" extrusionOk="0">
                  <a:moveTo>
                    <a:pt x="2342" y="1171"/>
                  </a:moveTo>
                  <a:lnTo>
                    <a:pt x="2342" y="9367"/>
                  </a:lnTo>
                  <a:lnTo>
                    <a:pt x="1171" y="9367"/>
                  </a:lnTo>
                  <a:lnTo>
                    <a:pt x="1171" y="1171"/>
                  </a:lnTo>
                  <a:close/>
                  <a:moveTo>
                    <a:pt x="586" y="0"/>
                  </a:moveTo>
                  <a:cubicBezTo>
                    <a:pt x="264" y="0"/>
                    <a:pt x="0" y="262"/>
                    <a:pt x="0" y="586"/>
                  </a:cubicBezTo>
                  <a:lnTo>
                    <a:pt x="0" y="9951"/>
                  </a:lnTo>
                  <a:cubicBezTo>
                    <a:pt x="0" y="10275"/>
                    <a:pt x="264" y="10537"/>
                    <a:pt x="586" y="10537"/>
                  </a:cubicBezTo>
                  <a:lnTo>
                    <a:pt x="2928" y="10537"/>
                  </a:lnTo>
                  <a:cubicBezTo>
                    <a:pt x="3252" y="10537"/>
                    <a:pt x="3514" y="10275"/>
                    <a:pt x="3514" y="9951"/>
                  </a:cubicBezTo>
                  <a:lnTo>
                    <a:pt x="3514" y="586"/>
                  </a:lnTo>
                  <a:cubicBezTo>
                    <a:pt x="3514" y="262"/>
                    <a:pt x="3252" y="0"/>
                    <a:pt x="292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63"/>
            <p:cNvSpPr/>
            <p:nvPr/>
          </p:nvSpPr>
          <p:spPr>
            <a:xfrm>
              <a:off x="1385007" y="2621430"/>
              <a:ext cx="73337" cy="73337"/>
            </a:xfrm>
            <a:custGeom>
              <a:avLst/>
              <a:gdLst/>
              <a:ahLst/>
              <a:cxnLst/>
              <a:rect l="l" t="t" r="r" b="b"/>
              <a:pathLst>
                <a:path w="3514" h="3514" extrusionOk="0">
                  <a:moveTo>
                    <a:pt x="1757" y="1171"/>
                  </a:moveTo>
                  <a:cubicBezTo>
                    <a:pt x="2081" y="1171"/>
                    <a:pt x="2342" y="1435"/>
                    <a:pt x="2342" y="1757"/>
                  </a:cubicBezTo>
                  <a:cubicBezTo>
                    <a:pt x="2342" y="2080"/>
                    <a:pt x="2081" y="2342"/>
                    <a:pt x="1757" y="2342"/>
                  </a:cubicBezTo>
                  <a:cubicBezTo>
                    <a:pt x="1435" y="2342"/>
                    <a:pt x="1171" y="2080"/>
                    <a:pt x="1171" y="1757"/>
                  </a:cubicBezTo>
                  <a:cubicBezTo>
                    <a:pt x="1171" y="1435"/>
                    <a:pt x="1435" y="1171"/>
                    <a:pt x="1757" y="1171"/>
                  </a:cubicBezTo>
                  <a:close/>
                  <a:moveTo>
                    <a:pt x="1757" y="0"/>
                  </a:moveTo>
                  <a:cubicBezTo>
                    <a:pt x="789" y="0"/>
                    <a:pt x="0" y="789"/>
                    <a:pt x="0" y="1757"/>
                  </a:cubicBezTo>
                  <a:cubicBezTo>
                    <a:pt x="0" y="2726"/>
                    <a:pt x="789" y="3513"/>
                    <a:pt x="1757" y="3513"/>
                  </a:cubicBezTo>
                  <a:cubicBezTo>
                    <a:pt x="2726" y="3513"/>
                    <a:pt x="3514" y="2726"/>
                    <a:pt x="3514" y="1757"/>
                  </a:cubicBezTo>
                  <a:cubicBezTo>
                    <a:pt x="3514" y="789"/>
                    <a:pt x="2726" y="0"/>
                    <a:pt x="175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63"/>
            <p:cNvSpPr/>
            <p:nvPr/>
          </p:nvSpPr>
          <p:spPr>
            <a:xfrm>
              <a:off x="1482759" y="2718786"/>
              <a:ext cx="195510" cy="220304"/>
            </a:xfrm>
            <a:custGeom>
              <a:avLst/>
              <a:gdLst/>
              <a:ahLst/>
              <a:cxnLst/>
              <a:rect l="l" t="t" r="r" b="b"/>
              <a:pathLst>
                <a:path w="9368" h="10556" extrusionOk="0">
                  <a:moveTo>
                    <a:pt x="5559" y="1173"/>
                  </a:moveTo>
                  <a:cubicBezTo>
                    <a:pt x="5720" y="1173"/>
                    <a:pt x="5883" y="1186"/>
                    <a:pt x="6044" y="1212"/>
                  </a:cubicBezTo>
                  <a:cubicBezTo>
                    <a:pt x="7422" y="1435"/>
                    <a:pt x="8196" y="2535"/>
                    <a:pt x="8196" y="3669"/>
                  </a:cubicBezTo>
                  <a:lnTo>
                    <a:pt x="8196" y="9386"/>
                  </a:lnTo>
                  <a:lnTo>
                    <a:pt x="7025" y="9386"/>
                  </a:lnTo>
                  <a:lnTo>
                    <a:pt x="7025" y="4702"/>
                  </a:lnTo>
                  <a:cubicBezTo>
                    <a:pt x="7025" y="3411"/>
                    <a:pt x="5975" y="2360"/>
                    <a:pt x="4683" y="2360"/>
                  </a:cubicBezTo>
                  <a:cubicBezTo>
                    <a:pt x="3392" y="2360"/>
                    <a:pt x="2341" y="3411"/>
                    <a:pt x="2341" y="4702"/>
                  </a:cubicBezTo>
                  <a:lnTo>
                    <a:pt x="2341" y="9386"/>
                  </a:lnTo>
                  <a:lnTo>
                    <a:pt x="1170" y="9386"/>
                  </a:lnTo>
                  <a:lnTo>
                    <a:pt x="1170" y="1190"/>
                  </a:lnTo>
                  <a:lnTo>
                    <a:pt x="2341" y="1190"/>
                  </a:lnTo>
                  <a:lnTo>
                    <a:pt x="2341" y="1776"/>
                  </a:lnTo>
                  <a:cubicBezTo>
                    <a:pt x="2341" y="2011"/>
                    <a:pt x="2484" y="2225"/>
                    <a:pt x="2704" y="2316"/>
                  </a:cubicBezTo>
                  <a:cubicBezTo>
                    <a:pt x="2776" y="2346"/>
                    <a:pt x="2852" y="2361"/>
                    <a:pt x="2928" y="2361"/>
                  </a:cubicBezTo>
                  <a:cubicBezTo>
                    <a:pt x="3080" y="2361"/>
                    <a:pt x="3229" y="2301"/>
                    <a:pt x="3341" y="2190"/>
                  </a:cubicBezTo>
                  <a:lnTo>
                    <a:pt x="3615" y="1916"/>
                  </a:lnTo>
                  <a:cubicBezTo>
                    <a:pt x="4086" y="1443"/>
                    <a:pt x="4813" y="1173"/>
                    <a:pt x="5559" y="1173"/>
                  </a:cubicBezTo>
                  <a:close/>
                  <a:moveTo>
                    <a:pt x="5553" y="0"/>
                  </a:moveTo>
                  <a:cubicBezTo>
                    <a:pt x="4823" y="0"/>
                    <a:pt x="4110" y="189"/>
                    <a:pt x="3509" y="536"/>
                  </a:cubicBezTo>
                  <a:cubicBezTo>
                    <a:pt x="3475" y="246"/>
                    <a:pt x="3227" y="19"/>
                    <a:pt x="2927" y="19"/>
                  </a:cubicBezTo>
                  <a:lnTo>
                    <a:pt x="586" y="19"/>
                  </a:lnTo>
                  <a:cubicBezTo>
                    <a:pt x="262" y="19"/>
                    <a:pt x="1" y="281"/>
                    <a:pt x="1" y="605"/>
                  </a:cubicBezTo>
                  <a:lnTo>
                    <a:pt x="1" y="9970"/>
                  </a:lnTo>
                  <a:cubicBezTo>
                    <a:pt x="1" y="10294"/>
                    <a:pt x="262" y="10556"/>
                    <a:pt x="586" y="10556"/>
                  </a:cubicBezTo>
                  <a:lnTo>
                    <a:pt x="2927" y="10556"/>
                  </a:lnTo>
                  <a:cubicBezTo>
                    <a:pt x="3250" y="10556"/>
                    <a:pt x="3512" y="10294"/>
                    <a:pt x="3512" y="9970"/>
                  </a:cubicBezTo>
                  <a:lnTo>
                    <a:pt x="3512" y="4702"/>
                  </a:lnTo>
                  <a:cubicBezTo>
                    <a:pt x="3512" y="4056"/>
                    <a:pt x="4038" y="3531"/>
                    <a:pt x="4683" y="3531"/>
                  </a:cubicBezTo>
                  <a:cubicBezTo>
                    <a:pt x="5329" y="3531"/>
                    <a:pt x="5854" y="4056"/>
                    <a:pt x="5854" y="4702"/>
                  </a:cubicBezTo>
                  <a:lnTo>
                    <a:pt x="5854" y="9970"/>
                  </a:lnTo>
                  <a:cubicBezTo>
                    <a:pt x="5854" y="10294"/>
                    <a:pt x="6116" y="10556"/>
                    <a:pt x="6440" y="10556"/>
                  </a:cubicBezTo>
                  <a:lnTo>
                    <a:pt x="8782" y="10556"/>
                  </a:lnTo>
                  <a:cubicBezTo>
                    <a:pt x="9104" y="10556"/>
                    <a:pt x="9368" y="10294"/>
                    <a:pt x="9368" y="9970"/>
                  </a:cubicBezTo>
                  <a:lnTo>
                    <a:pt x="9368" y="3669"/>
                  </a:lnTo>
                  <a:cubicBezTo>
                    <a:pt x="9368" y="1921"/>
                    <a:pt x="8131" y="364"/>
                    <a:pt x="6231" y="55"/>
                  </a:cubicBezTo>
                  <a:cubicBezTo>
                    <a:pt x="6005" y="18"/>
                    <a:pt x="5779" y="0"/>
                    <a:pt x="555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63"/>
            <p:cNvSpPr/>
            <p:nvPr/>
          </p:nvSpPr>
          <p:spPr>
            <a:xfrm>
              <a:off x="1323129" y="2571761"/>
              <a:ext cx="417024" cy="417024"/>
            </a:xfrm>
            <a:custGeom>
              <a:avLst/>
              <a:gdLst/>
              <a:ahLst/>
              <a:cxnLst/>
              <a:rect l="l" t="t" r="r" b="b"/>
              <a:pathLst>
                <a:path w="19982" h="19982" extrusionOk="0">
                  <a:moveTo>
                    <a:pt x="17015" y="1170"/>
                  </a:moveTo>
                  <a:cubicBezTo>
                    <a:pt x="17989" y="1170"/>
                    <a:pt x="18810" y="1993"/>
                    <a:pt x="18810" y="2966"/>
                  </a:cubicBezTo>
                  <a:lnTo>
                    <a:pt x="18810" y="17015"/>
                  </a:lnTo>
                  <a:cubicBezTo>
                    <a:pt x="18810" y="17990"/>
                    <a:pt x="17989" y="18811"/>
                    <a:pt x="17015" y="18811"/>
                  </a:cubicBezTo>
                  <a:lnTo>
                    <a:pt x="2965" y="18811"/>
                  </a:lnTo>
                  <a:cubicBezTo>
                    <a:pt x="1992" y="18811"/>
                    <a:pt x="1170" y="17990"/>
                    <a:pt x="1170" y="17015"/>
                  </a:cubicBezTo>
                  <a:lnTo>
                    <a:pt x="1170" y="2966"/>
                  </a:lnTo>
                  <a:cubicBezTo>
                    <a:pt x="1170" y="1993"/>
                    <a:pt x="1992" y="1170"/>
                    <a:pt x="2965" y="1170"/>
                  </a:cubicBezTo>
                  <a:close/>
                  <a:moveTo>
                    <a:pt x="2965" y="1"/>
                  </a:moveTo>
                  <a:cubicBezTo>
                    <a:pt x="1347" y="1"/>
                    <a:pt x="0" y="1349"/>
                    <a:pt x="0" y="2966"/>
                  </a:cubicBezTo>
                  <a:lnTo>
                    <a:pt x="0" y="17015"/>
                  </a:lnTo>
                  <a:cubicBezTo>
                    <a:pt x="0" y="18635"/>
                    <a:pt x="1348" y="19982"/>
                    <a:pt x="2965" y="19982"/>
                  </a:cubicBezTo>
                  <a:lnTo>
                    <a:pt x="17017" y="19982"/>
                  </a:lnTo>
                  <a:cubicBezTo>
                    <a:pt x="18635" y="19982"/>
                    <a:pt x="19981" y="18634"/>
                    <a:pt x="19981" y="17015"/>
                  </a:cubicBezTo>
                  <a:lnTo>
                    <a:pt x="19981" y="2966"/>
                  </a:lnTo>
                  <a:cubicBezTo>
                    <a:pt x="19981" y="1347"/>
                    <a:pt x="18633" y="1"/>
                    <a:pt x="1701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79" name="Google Shape;1579;p63"/>
          <p:cNvSpPr/>
          <p:nvPr/>
        </p:nvSpPr>
        <p:spPr>
          <a:xfrm>
            <a:off x="11865675" y="1028350"/>
            <a:ext cx="40050" cy="12525"/>
          </a:xfrm>
          <a:custGeom>
            <a:avLst/>
            <a:gdLst/>
            <a:ahLst/>
            <a:cxnLst/>
            <a:rect l="l" t="t" r="r" b="b"/>
            <a:pathLst>
              <a:path w="1602" h="501" extrusionOk="0">
                <a:moveTo>
                  <a:pt x="234" y="0"/>
                </a:moveTo>
                <a:cubicBezTo>
                  <a:pt x="100" y="0"/>
                  <a:pt x="0" y="134"/>
                  <a:pt x="0" y="267"/>
                </a:cubicBezTo>
                <a:cubicBezTo>
                  <a:pt x="0" y="401"/>
                  <a:pt x="100" y="501"/>
                  <a:pt x="234" y="501"/>
                </a:cubicBezTo>
                <a:lnTo>
                  <a:pt x="1368" y="501"/>
                </a:lnTo>
                <a:cubicBezTo>
                  <a:pt x="1501" y="501"/>
                  <a:pt x="1601" y="401"/>
                  <a:pt x="1601" y="267"/>
                </a:cubicBezTo>
                <a:cubicBezTo>
                  <a:pt x="1601" y="134"/>
                  <a:pt x="1501" y="0"/>
                  <a:pt x="1368" y="0"/>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ransition spd="slow">
    <p:wip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gradFill>
          <a:gsLst>
            <a:gs pos="0">
              <a:srgbClr val="13367C"/>
            </a:gs>
            <a:gs pos="100000">
              <a:schemeClr val="dk2"/>
            </a:gs>
          </a:gsLst>
          <a:lin ang="5400012" scaled="0"/>
        </a:gradFill>
        <a:effectLst/>
      </p:bgPr>
    </p:bg>
    <p:spTree>
      <p:nvGrpSpPr>
        <p:cNvPr id="1" name="Shape 1518"/>
        <p:cNvGrpSpPr/>
        <p:nvPr/>
      </p:nvGrpSpPr>
      <p:grpSpPr>
        <a:xfrm>
          <a:off x="0" y="0"/>
          <a:ext cx="0" cy="0"/>
          <a:chOff x="0" y="0"/>
          <a:chExt cx="0" cy="0"/>
        </a:xfrm>
      </p:grpSpPr>
      <p:sp>
        <p:nvSpPr>
          <p:cNvPr id="1519" name="Google Shape;1519;p60"/>
          <p:cNvSpPr txBox="1">
            <a:spLocks noGrp="1"/>
          </p:cNvSpPr>
          <p:nvPr>
            <p:ph type="title"/>
          </p:nvPr>
        </p:nvSpPr>
        <p:spPr>
          <a:xfrm>
            <a:off x="3216900" y="1653325"/>
            <a:ext cx="1599000" cy="123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accent6"/>
                </a:solidFill>
              </a:rPr>
              <a:t>06</a:t>
            </a:r>
            <a:endParaRPr>
              <a:solidFill>
                <a:schemeClr val="accent6"/>
              </a:solidFill>
            </a:endParaRPr>
          </a:p>
        </p:txBody>
      </p:sp>
      <p:sp>
        <p:nvSpPr>
          <p:cNvPr id="1520" name="Google Shape;1520;p60"/>
          <p:cNvSpPr txBox="1">
            <a:spLocks noGrp="1"/>
          </p:cNvSpPr>
          <p:nvPr>
            <p:ph type="title" idx="2"/>
          </p:nvPr>
        </p:nvSpPr>
        <p:spPr>
          <a:xfrm>
            <a:off x="3216900" y="2879675"/>
            <a:ext cx="2622000" cy="610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accent6"/>
                </a:solidFill>
              </a:rPr>
              <a:t>FINANCIAL PLAN</a:t>
            </a:r>
            <a:endParaRPr>
              <a:solidFill>
                <a:schemeClr val="accent6"/>
              </a:solidFill>
            </a:endParaRPr>
          </a:p>
        </p:txBody>
      </p:sp>
      <p:grpSp>
        <p:nvGrpSpPr>
          <p:cNvPr id="1521" name="Google Shape;1521;p60"/>
          <p:cNvGrpSpPr/>
          <p:nvPr/>
        </p:nvGrpSpPr>
        <p:grpSpPr>
          <a:xfrm>
            <a:off x="6846072" y="1383073"/>
            <a:ext cx="1828998" cy="2405007"/>
            <a:chOff x="1809575" y="238125"/>
            <a:chExt cx="3981275" cy="5219200"/>
          </a:xfrm>
        </p:grpSpPr>
        <p:sp>
          <p:nvSpPr>
            <p:cNvPr id="1522" name="Google Shape;1522;p60"/>
            <p:cNvSpPr/>
            <p:nvPr/>
          </p:nvSpPr>
          <p:spPr>
            <a:xfrm>
              <a:off x="1809575" y="238125"/>
              <a:ext cx="3981275" cy="5219200"/>
            </a:xfrm>
            <a:custGeom>
              <a:avLst/>
              <a:gdLst/>
              <a:ahLst/>
              <a:cxnLst/>
              <a:rect l="l" t="t" r="r" b="b"/>
              <a:pathLst>
                <a:path w="159251" h="208768" extrusionOk="0">
                  <a:moveTo>
                    <a:pt x="0" y="0"/>
                  </a:moveTo>
                  <a:lnTo>
                    <a:pt x="0" y="208767"/>
                  </a:lnTo>
                  <a:lnTo>
                    <a:pt x="159251" y="208767"/>
                  </a:lnTo>
                  <a:lnTo>
                    <a:pt x="159251" y="39633"/>
                  </a:lnTo>
                  <a:lnTo>
                    <a:pt x="120759" y="0"/>
                  </a:lnTo>
                  <a:close/>
                </a:path>
              </a:pathLst>
            </a:custGeom>
            <a:solidFill>
              <a:srgbClr val="D268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60"/>
            <p:cNvSpPr/>
            <p:nvPr/>
          </p:nvSpPr>
          <p:spPr>
            <a:xfrm>
              <a:off x="3805900" y="238125"/>
              <a:ext cx="1984950" cy="5219200"/>
            </a:xfrm>
            <a:custGeom>
              <a:avLst/>
              <a:gdLst/>
              <a:ahLst/>
              <a:cxnLst/>
              <a:rect l="l" t="t" r="r" b="b"/>
              <a:pathLst>
                <a:path w="79398" h="208768" extrusionOk="0">
                  <a:moveTo>
                    <a:pt x="1" y="0"/>
                  </a:moveTo>
                  <a:lnTo>
                    <a:pt x="1" y="208767"/>
                  </a:lnTo>
                  <a:lnTo>
                    <a:pt x="79398" y="208767"/>
                  </a:lnTo>
                  <a:lnTo>
                    <a:pt x="79398" y="39633"/>
                  </a:lnTo>
                  <a:lnTo>
                    <a:pt x="40906" y="0"/>
                  </a:lnTo>
                  <a:close/>
                </a:path>
              </a:pathLst>
            </a:custGeom>
            <a:solidFill>
              <a:srgbClr val="AB3F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60"/>
            <p:cNvSpPr/>
            <p:nvPr/>
          </p:nvSpPr>
          <p:spPr>
            <a:xfrm>
              <a:off x="4828550" y="238125"/>
              <a:ext cx="962300" cy="990850"/>
            </a:xfrm>
            <a:custGeom>
              <a:avLst/>
              <a:gdLst/>
              <a:ahLst/>
              <a:cxnLst/>
              <a:rect l="l" t="t" r="r" b="b"/>
              <a:pathLst>
                <a:path w="38492" h="39634" extrusionOk="0">
                  <a:moveTo>
                    <a:pt x="0" y="0"/>
                  </a:moveTo>
                  <a:lnTo>
                    <a:pt x="0" y="39633"/>
                  </a:lnTo>
                  <a:lnTo>
                    <a:pt x="38492" y="39633"/>
                  </a:lnTo>
                  <a:lnTo>
                    <a:pt x="0" y="0"/>
                  </a:lnTo>
                  <a:close/>
                </a:path>
              </a:pathLst>
            </a:custGeom>
            <a:solidFill>
              <a:srgbClr val="FFDF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60"/>
            <p:cNvSpPr/>
            <p:nvPr/>
          </p:nvSpPr>
          <p:spPr>
            <a:xfrm>
              <a:off x="4828550" y="238125"/>
              <a:ext cx="962300" cy="990850"/>
            </a:xfrm>
            <a:custGeom>
              <a:avLst/>
              <a:gdLst/>
              <a:ahLst/>
              <a:cxnLst/>
              <a:rect l="l" t="t" r="r" b="b"/>
              <a:pathLst>
                <a:path w="38492" h="39634" extrusionOk="0">
                  <a:moveTo>
                    <a:pt x="0" y="0"/>
                  </a:moveTo>
                  <a:lnTo>
                    <a:pt x="0" y="39633"/>
                  </a:lnTo>
                  <a:lnTo>
                    <a:pt x="38492" y="39633"/>
                  </a:lnTo>
                  <a:lnTo>
                    <a:pt x="0" y="0"/>
                  </a:lnTo>
                  <a:close/>
                </a:path>
              </a:pathLst>
            </a:custGeom>
            <a:solidFill>
              <a:srgbClr val="D268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60"/>
            <p:cNvSpPr/>
            <p:nvPr/>
          </p:nvSpPr>
          <p:spPr>
            <a:xfrm>
              <a:off x="2479925" y="1950650"/>
              <a:ext cx="2654450" cy="1450800"/>
            </a:xfrm>
            <a:custGeom>
              <a:avLst/>
              <a:gdLst/>
              <a:ahLst/>
              <a:cxnLst/>
              <a:rect l="l" t="t" r="r" b="b"/>
              <a:pathLst>
                <a:path w="106178" h="58032" extrusionOk="0">
                  <a:moveTo>
                    <a:pt x="73395" y="1"/>
                  </a:moveTo>
                  <a:lnTo>
                    <a:pt x="73395" y="12233"/>
                  </a:lnTo>
                  <a:lnTo>
                    <a:pt x="85334" y="12233"/>
                  </a:lnTo>
                  <a:lnTo>
                    <a:pt x="56856" y="40743"/>
                  </a:lnTo>
                  <a:lnTo>
                    <a:pt x="30206" y="14092"/>
                  </a:lnTo>
                  <a:lnTo>
                    <a:pt x="0" y="44331"/>
                  </a:lnTo>
                  <a:lnTo>
                    <a:pt x="8644" y="52975"/>
                  </a:lnTo>
                  <a:lnTo>
                    <a:pt x="30206" y="31381"/>
                  </a:lnTo>
                  <a:lnTo>
                    <a:pt x="56856" y="58031"/>
                  </a:lnTo>
                  <a:lnTo>
                    <a:pt x="93945" y="20877"/>
                  </a:lnTo>
                  <a:lnTo>
                    <a:pt x="93945" y="32914"/>
                  </a:lnTo>
                  <a:lnTo>
                    <a:pt x="106178" y="32914"/>
                  </a:lnTo>
                  <a:lnTo>
                    <a:pt x="10617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60"/>
            <p:cNvSpPr/>
            <p:nvPr/>
          </p:nvSpPr>
          <p:spPr>
            <a:xfrm>
              <a:off x="2483175" y="3714575"/>
              <a:ext cx="2662625" cy="305025"/>
            </a:xfrm>
            <a:custGeom>
              <a:avLst/>
              <a:gdLst/>
              <a:ahLst/>
              <a:cxnLst/>
              <a:rect l="l" t="t" r="r" b="b"/>
              <a:pathLst>
                <a:path w="106505" h="12201" extrusionOk="0">
                  <a:moveTo>
                    <a:pt x="0" y="0"/>
                  </a:moveTo>
                  <a:lnTo>
                    <a:pt x="0" y="12200"/>
                  </a:lnTo>
                  <a:lnTo>
                    <a:pt x="106504" y="12200"/>
                  </a:lnTo>
                  <a:lnTo>
                    <a:pt x="10650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60"/>
            <p:cNvSpPr/>
            <p:nvPr/>
          </p:nvSpPr>
          <p:spPr>
            <a:xfrm>
              <a:off x="2483175" y="4326200"/>
              <a:ext cx="2662625" cy="305025"/>
            </a:xfrm>
            <a:custGeom>
              <a:avLst/>
              <a:gdLst/>
              <a:ahLst/>
              <a:cxnLst/>
              <a:rect l="l" t="t" r="r" b="b"/>
              <a:pathLst>
                <a:path w="106505" h="12201" extrusionOk="0">
                  <a:moveTo>
                    <a:pt x="0" y="0"/>
                  </a:moveTo>
                  <a:lnTo>
                    <a:pt x="0" y="12200"/>
                  </a:lnTo>
                  <a:lnTo>
                    <a:pt x="106504" y="12200"/>
                  </a:lnTo>
                  <a:lnTo>
                    <a:pt x="10650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60"/>
            <p:cNvSpPr/>
            <p:nvPr/>
          </p:nvSpPr>
          <p:spPr>
            <a:xfrm>
              <a:off x="3815700" y="1950650"/>
              <a:ext cx="1318675" cy="1450800"/>
            </a:xfrm>
            <a:custGeom>
              <a:avLst/>
              <a:gdLst/>
              <a:ahLst/>
              <a:cxnLst/>
              <a:rect l="l" t="t" r="r" b="b"/>
              <a:pathLst>
                <a:path w="52747" h="58032" extrusionOk="0">
                  <a:moveTo>
                    <a:pt x="19964" y="1"/>
                  </a:moveTo>
                  <a:lnTo>
                    <a:pt x="19964" y="12233"/>
                  </a:lnTo>
                  <a:lnTo>
                    <a:pt x="31903" y="12233"/>
                  </a:lnTo>
                  <a:lnTo>
                    <a:pt x="3425" y="40743"/>
                  </a:lnTo>
                  <a:lnTo>
                    <a:pt x="0" y="37318"/>
                  </a:lnTo>
                  <a:lnTo>
                    <a:pt x="0" y="54639"/>
                  </a:lnTo>
                  <a:lnTo>
                    <a:pt x="3425" y="58031"/>
                  </a:lnTo>
                  <a:lnTo>
                    <a:pt x="40514" y="20877"/>
                  </a:lnTo>
                  <a:lnTo>
                    <a:pt x="40514" y="32914"/>
                  </a:lnTo>
                  <a:lnTo>
                    <a:pt x="52747" y="32914"/>
                  </a:lnTo>
                  <a:lnTo>
                    <a:pt x="52747" y="1"/>
                  </a:lnTo>
                  <a:close/>
                </a:path>
              </a:pathLst>
            </a:custGeom>
            <a:solidFill>
              <a:srgbClr val="24A3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60"/>
            <p:cNvSpPr/>
            <p:nvPr/>
          </p:nvSpPr>
          <p:spPr>
            <a:xfrm>
              <a:off x="3815700" y="3714575"/>
              <a:ext cx="1330100" cy="305025"/>
            </a:xfrm>
            <a:custGeom>
              <a:avLst/>
              <a:gdLst/>
              <a:ahLst/>
              <a:cxnLst/>
              <a:rect l="l" t="t" r="r" b="b"/>
              <a:pathLst>
                <a:path w="53204" h="12201" extrusionOk="0">
                  <a:moveTo>
                    <a:pt x="0" y="0"/>
                  </a:moveTo>
                  <a:lnTo>
                    <a:pt x="0" y="12200"/>
                  </a:lnTo>
                  <a:lnTo>
                    <a:pt x="53203" y="12200"/>
                  </a:lnTo>
                  <a:lnTo>
                    <a:pt x="53203" y="0"/>
                  </a:lnTo>
                  <a:close/>
                </a:path>
              </a:pathLst>
            </a:custGeom>
            <a:solidFill>
              <a:srgbClr val="6E3F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60"/>
            <p:cNvSpPr/>
            <p:nvPr/>
          </p:nvSpPr>
          <p:spPr>
            <a:xfrm>
              <a:off x="3815700" y="4326200"/>
              <a:ext cx="1330100" cy="305025"/>
            </a:xfrm>
            <a:custGeom>
              <a:avLst/>
              <a:gdLst/>
              <a:ahLst/>
              <a:cxnLst/>
              <a:rect l="l" t="t" r="r" b="b"/>
              <a:pathLst>
                <a:path w="53204" h="12201" extrusionOk="0">
                  <a:moveTo>
                    <a:pt x="0" y="0"/>
                  </a:moveTo>
                  <a:lnTo>
                    <a:pt x="0" y="12200"/>
                  </a:lnTo>
                  <a:lnTo>
                    <a:pt x="53203" y="12200"/>
                  </a:lnTo>
                  <a:lnTo>
                    <a:pt x="53203" y="0"/>
                  </a:lnTo>
                  <a:close/>
                </a:path>
              </a:pathLst>
            </a:custGeom>
            <a:solidFill>
              <a:srgbClr val="6E3F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ransition spd="slow">
    <p:wip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632"/>
        <p:cNvGrpSpPr/>
        <p:nvPr/>
      </p:nvGrpSpPr>
      <p:grpSpPr>
        <a:xfrm>
          <a:off x="0" y="0"/>
          <a:ext cx="0" cy="0"/>
          <a:chOff x="0" y="0"/>
          <a:chExt cx="0" cy="0"/>
        </a:xfrm>
      </p:grpSpPr>
      <p:sp>
        <p:nvSpPr>
          <p:cNvPr id="1633" name="Google Shape;1633;p69"/>
          <p:cNvSpPr txBox="1">
            <a:spLocks noGrp="1"/>
          </p:cNvSpPr>
          <p:nvPr>
            <p:ph type="title" idx="4294967295"/>
          </p:nvPr>
        </p:nvSpPr>
        <p:spPr>
          <a:xfrm>
            <a:off x="1068100" y="666402"/>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Storyset by Freepik</a:t>
            </a:r>
            <a:endParaRPr>
              <a:solidFill>
                <a:srgbClr val="FFFFFF"/>
              </a:solidFill>
              <a:latin typeface="Arial"/>
              <a:ea typeface="Arial"/>
              <a:cs typeface="Arial"/>
              <a:sym typeface="Arial"/>
            </a:endParaRPr>
          </a:p>
        </p:txBody>
      </p:sp>
      <p:sp>
        <p:nvSpPr>
          <p:cNvPr id="1634" name="Google Shape;1634;p69"/>
          <p:cNvSpPr txBox="1">
            <a:spLocks noGrp="1"/>
          </p:cNvSpPr>
          <p:nvPr>
            <p:ph type="body" idx="4294967295"/>
          </p:nvPr>
        </p:nvSpPr>
        <p:spPr>
          <a:xfrm>
            <a:off x="1252436" y="1169999"/>
            <a:ext cx="6630900" cy="318300"/>
          </a:xfrm>
          <a:prstGeom prst="rect">
            <a:avLst/>
          </a:prstGeom>
        </p:spPr>
        <p:txBody>
          <a:bodyPr spcFirstLastPara="1" wrap="square" lIns="91425" tIns="91425" rIns="91425" bIns="91425" anchor="t" anchorCtr="0">
            <a:noAutofit/>
          </a:bodyPr>
          <a:lstStyle/>
          <a:p>
            <a:pPr marL="0" marR="0" lvl="0" indent="0" algn="ctr" rtl="0">
              <a:lnSpc>
                <a:spcPct val="115000"/>
              </a:lnSpc>
              <a:spcBef>
                <a:spcPts val="0"/>
              </a:spcBef>
              <a:spcAft>
                <a:spcPts val="0"/>
              </a:spcAft>
              <a:buNone/>
            </a:pPr>
            <a:r>
              <a:rPr lang="en">
                <a:solidFill>
                  <a:srgbClr val="FFFFFF"/>
                </a:solidFill>
                <a:latin typeface="Arial"/>
                <a:ea typeface="Arial"/>
                <a:cs typeface="Arial"/>
                <a:sym typeface="Arial"/>
              </a:rPr>
              <a:t>Create your Story with our illustrated concepts. Choose the style you like the most, edit its colors, pick the background and layers you want to show and bring them to life with the animator panel! It will boost your presentation. Check out</a:t>
            </a:r>
            <a:r>
              <a:rPr lang="en">
                <a:solidFill>
                  <a:srgbClr val="869FB2"/>
                </a:solidFill>
                <a:latin typeface="Arial"/>
                <a:ea typeface="Arial"/>
                <a:cs typeface="Arial"/>
                <a:sym typeface="Arial"/>
              </a:rPr>
              <a:t> </a:t>
            </a:r>
            <a:r>
              <a:rPr lang="en">
                <a:solidFill>
                  <a:srgbClr val="869FB2"/>
                </a:solidFill>
                <a:uFill>
                  <a:noFill/>
                </a:uFill>
                <a:latin typeface="Arial"/>
                <a:ea typeface="Arial"/>
                <a:cs typeface="Arial"/>
                <a:sym typeface="Arial"/>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How it Works.</a:t>
            </a:r>
            <a:endParaRPr>
              <a:solidFill>
                <a:srgbClr val="869FB2"/>
              </a:solidFill>
              <a:latin typeface="Arial"/>
              <a:ea typeface="Arial"/>
              <a:cs typeface="Arial"/>
              <a:sym typeface="Arial"/>
            </a:endParaRPr>
          </a:p>
        </p:txBody>
      </p:sp>
      <p:pic>
        <p:nvPicPr>
          <p:cNvPr id="1635" name="Google Shape;1635;p69"/>
          <p:cNvPicPr preferRelativeResize="0"/>
          <p:nvPr/>
        </p:nvPicPr>
        <p:blipFill rotWithShape="1">
          <a:blip r:embed="rId4">
            <a:alphaModFix/>
          </a:blip>
          <a:srcRect t="16540" b="16547"/>
          <a:stretch/>
        </p:blipFill>
        <p:spPr>
          <a:xfrm>
            <a:off x="510820" y="2688639"/>
            <a:ext cx="1606719" cy="1075073"/>
          </a:xfrm>
          <a:prstGeom prst="rect">
            <a:avLst/>
          </a:prstGeom>
          <a:noFill/>
          <a:ln>
            <a:noFill/>
          </a:ln>
        </p:spPr>
      </p:pic>
      <p:sp>
        <p:nvSpPr>
          <p:cNvPr id="1636" name="Google Shape;1636;p69"/>
          <p:cNvSpPr txBox="1"/>
          <p:nvPr/>
        </p:nvSpPr>
        <p:spPr>
          <a:xfrm>
            <a:off x="678041"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5">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Pana</a:t>
            </a:r>
            <a:endParaRPr>
              <a:solidFill>
                <a:srgbClr val="869FB2"/>
              </a:solidFill>
            </a:endParaRPr>
          </a:p>
        </p:txBody>
      </p:sp>
      <p:sp>
        <p:nvSpPr>
          <p:cNvPr id="1637" name="Google Shape;1637;p69"/>
          <p:cNvSpPr txBox="1"/>
          <p:nvPr/>
        </p:nvSpPr>
        <p:spPr>
          <a:xfrm>
            <a:off x="2289219"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6">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Amico</a:t>
            </a:r>
            <a:endParaRPr>
              <a:solidFill>
                <a:srgbClr val="869FB2"/>
              </a:solidFill>
            </a:endParaRPr>
          </a:p>
        </p:txBody>
      </p:sp>
      <p:sp>
        <p:nvSpPr>
          <p:cNvPr id="1638" name="Google Shape;1638;p69"/>
          <p:cNvSpPr txBox="1"/>
          <p:nvPr/>
        </p:nvSpPr>
        <p:spPr>
          <a:xfrm>
            <a:off x="3900404"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7">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Bro</a:t>
            </a:r>
            <a:endParaRPr>
              <a:solidFill>
                <a:srgbClr val="869FB2"/>
              </a:solidFill>
            </a:endParaRPr>
          </a:p>
        </p:txBody>
      </p:sp>
      <p:sp>
        <p:nvSpPr>
          <p:cNvPr id="1639" name="Google Shape;1639;p69"/>
          <p:cNvSpPr txBox="1"/>
          <p:nvPr/>
        </p:nvSpPr>
        <p:spPr>
          <a:xfrm>
            <a:off x="5511563"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8">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Rafiki</a:t>
            </a:r>
            <a:endParaRPr>
              <a:solidFill>
                <a:srgbClr val="869FB2"/>
              </a:solidFill>
            </a:endParaRPr>
          </a:p>
        </p:txBody>
      </p:sp>
      <p:pic>
        <p:nvPicPr>
          <p:cNvPr id="1640" name="Google Shape;1640;p69"/>
          <p:cNvPicPr preferRelativeResize="0"/>
          <p:nvPr/>
        </p:nvPicPr>
        <p:blipFill rotWithShape="1">
          <a:blip r:embed="rId9">
            <a:alphaModFix/>
          </a:blip>
          <a:srcRect/>
          <a:stretch/>
        </p:blipFill>
        <p:spPr>
          <a:xfrm>
            <a:off x="2255077" y="2410850"/>
            <a:ext cx="1340595" cy="1340603"/>
          </a:xfrm>
          <a:prstGeom prst="rect">
            <a:avLst/>
          </a:prstGeom>
          <a:noFill/>
          <a:ln>
            <a:noFill/>
          </a:ln>
        </p:spPr>
      </p:pic>
      <p:pic>
        <p:nvPicPr>
          <p:cNvPr id="1641" name="Google Shape;1641;p69"/>
          <p:cNvPicPr preferRelativeResize="0"/>
          <p:nvPr/>
        </p:nvPicPr>
        <p:blipFill rotWithShape="1">
          <a:blip r:embed="rId10">
            <a:alphaModFix/>
          </a:blip>
          <a:srcRect l="4194" t="11228" r="4213" b="8854"/>
          <a:stretch/>
        </p:blipFill>
        <p:spPr>
          <a:xfrm>
            <a:off x="3774275" y="2532512"/>
            <a:ext cx="1448304" cy="1263588"/>
          </a:xfrm>
          <a:prstGeom prst="rect">
            <a:avLst/>
          </a:prstGeom>
          <a:noFill/>
          <a:ln>
            <a:noFill/>
          </a:ln>
        </p:spPr>
      </p:pic>
      <p:pic>
        <p:nvPicPr>
          <p:cNvPr id="1642" name="Google Shape;1642;p69"/>
          <p:cNvPicPr preferRelativeResize="0"/>
          <p:nvPr/>
        </p:nvPicPr>
        <p:blipFill rotWithShape="1">
          <a:blip r:embed="rId11">
            <a:alphaModFix/>
          </a:blip>
          <a:srcRect t="6567" b="11945"/>
          <a:stretch/>
        </p:blipFill>
        <p:spPr>
          <a:xfrm>
            <a:off x="5347337" y="2581527"/>
            <a:ext cx="1448284" cy="1180164"/>
          </a:xfrm>
          <a:prstGeom prst="rect">
            <a:avLst/>
          </a:prstGeom>
          <a:noFill/>
          <a:ln>
            <a:noFill/>
          </a:ln>
        </p:spPr>
      </p:pic>
      <p:pic>
        <p:nvPicPr>
          <p:cNvPr id="1643" name="Google Shape;1643;p69"/>
          <p:cNvPicPr preferRelativeResize="0"/>
          <p:nvPr/>
        </p:nvPicPr>
        <p:blipFill rotWithShape="1">
          <a:blip r:embed="rId12">
            <a:alphaModFix/>
          </a:blip>
          <a:srcRect t="11708" b="17967"/>
          <a:stretch/>
        </p:blipFill>
        <p:spPr>
          <a:xfrm>
            <a:off x="6836257" y="2523903"/>
            <a:ext cx="1796923" cy="1263600"/>
          </a:xfrm>
          <a:prstGeom prst="rect">
            <a:avLst/>
          </a:prstGeom>
          <a:noFill/>
          <a:ln>
            <a:noFill/>
          </a:ln>
        </p:spPr>
      </p:pic>
      <p:sp>
        <p:nvSpPr>
          <p:cNvPr id="1644" name="Google Shape;1644;p69"/>
          <p:cNvSpPr txBox="1"/>
          <p:nvPr/>
        </p:nvSpPr>
        <p:spPr>
          <a:xfrm>
            <a:off x="7122738"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1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Cuate</a:t>
            </a:r>
            <a:endParaRPr>
              <a:solidFill>
                <a:srgbClr val="869FB2"/>
              </a:solidFill>
            </a:endParaRPr>
          </a:p>
        </p:txBody>
      </p:sp>
    </p:spTree>
  </p:cSld>
  <p:clrMapOvr>
    <a:masterClrMapping/>
  </p:clrMapOvr>
  <p:transition spd="slow">
    <p:wipe/>
  </p:transition>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848"/>
        <p:cNvGrpSpPr/>
        <p:nvPr/>
      </p:nvGrpSpPr>
      <p:grpSpPr>
        <a:xfrm>
          <a:off x="0" y="0"/>
          <a:ext cx="0" cy="0"/>
          <a:chOff x="0" y="0"/>
          <a:chExt cx="0" cy="0"/>
        </a:xfrm>
      </p:grpSpPr>
      <p:sp>
        <p:nvSpPr>
          <p:cNvPr id="9849" name="Google Shape;9849;p76"/>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...and our </a:t>
            </a:r>
            <a:r>
              <a:rPr lang="en">
                <a:latin typeface="Arial"/>
                <a:ea typeface="Arial"/>
                <a:cs typeface="Arial"/>
                <a:sym typeface="Arial"/>
              </a:rPr>
              <a:t>sets </a:t>
            </a:r>
            <a:r>
              <a:rPr lang="en">
                <a:solidFill>
                  <a:srgbClr val="FFFFFF"/>
                </a:solidFill>
                <a:latin typeface="Arial"/>
                <a:ea typeface="Arial"/>
                <a:cs typeface="Arial"/>
                <a:sym typeface="Arial"/>
              </a:rPr>
              <a:t>of editable icons</a:t>
            </a:r>
            <a:endParaRPr>
              <a:solidFill>
                <a:srgbClr val="FFFFFF"/>
              </a:solidFill>
              <a:latin typeface="Arial"/>
              <a:ea typeface="Arial"/>
              <a:cs typeface="Arial"/>
              <a:sym typeface="Arial"/>
            </a:endParaRPr>
          </a:p>
        </p:txBody>
      </p:sp>
      <p:sp>
        <p:nvSpPr>
          <p:cNvPr id="9850" name="Google Shape;9850;p76"/>
          <p:cNvSpPr txBox="1">
            <a:spLocks noGrp="1"/>
          </p:cNvSpPr>
          <p:nvPr>
            <p:ph type="body" idx="4294967295"/>
          </p:nvPr>
        </p:nvSpPr>
        <p:spPr>
          <a:xfrm>
            <a:off x="828875" y="1610275"/>
            <a:ext cx="7525800" cy="48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Arial"/>
                <a:ea typeface="Arial"/>
                <a:cs typeface="Arial"/>
                <a:sym typeface="Arial"/>
              </a:rPr>
              <a:t>You can</a:t>
            </a:r>
            <a:r>
              <a:rPr lang="en">
                <a:solidFill>
                  <a:srgbClr val="435D74"/>
                </a:solidFill>
                <a:latin typeface="Arial"/>
                <a:ea typeface="Arial"/>
                <a:cs typeface="Arial"/>
                <a:sym typeface="Arial"/>
              </a:rPr>
              <a:t> </a:t>
            </a:r>
            <a:r>
              <a:rPr lang="en">
                <a:solidFill>
                  <a:srgbClr val="869FB2"/>
                </a:solidFill>
                <a:latin typeface="Arial"/>
                <a:ea typeface="Arial"/>
                <a:cs typeface="Arial"/>
                <a:sym typeface="Arial"/>
              </a:rPr>
              <a:t>resize</a:t>
            </a:r>
            <a:r>
              <a:rPr lang="en">
                <a:solidFill>
                  <a:srgbClr val="435D74"/>
                </a:solidFill>
                <a:latin typeface="Arial"/>
                <a:ea typeface="Arial"/>
                <a:cs typeface="Arial"/>
                <a:sym typeface="Arial"/>
              </a:rPr>
              <a:t> </a:t>
            </a:r>
            <a:r>
              <a:rPr lang="en">
                <a:solidFill>
                  <a:srgbClr val="FFFFFF"/>
                </a:solidFill>
                <a:latin typeface="Arial"/>
                <a:ea typeface="Arial"/>
                <a:cs typeface="Arial"/>
                <a:sym typeface="Arial"/>
              </a:rPr>
              <a:t>these icons without losing quality.</a:t>
            </a:r>
            <a:endParaRPr>
              <a:solidFill>
                <a:srgbClr val="FFFFFF"/>
              </a:solidFill>
              <a:latin typeface="Arial"/>
              <a:ea typeface="Arial"/>
              <a:cs typeface="Arial"/>
              <a:sym typeface="Arial"/>
            </a:endParaRPr>
          </a:p>
          <a:p>
            <a:pPr marL="0" lvl="0" indent="0" algn="ctr" rtl="0">
              <a:spcBef>
                <a:spcPts val="0"/>
              </a:spcBef>
              <a:spcAft>
                <a:spcPts val="0"/>
              </a:spcAft>
              <a:buNone/>
            </a:pPr>
            <a:r>
              <a:rPr lang="en">
                <a:solidFill>
                  <a:srgbClr val="FFFFFF"/>
                </a:solidFill>
                <a:latin typeface="Arial"/>
                <a:ea typeface="Arial"/>
                <a:cs typeface="Arial"/>
                <a:sym typeface="Arial"/>
              </a:rPr>
              <a:t>You can </a:t>
            </a:r>
            <a:r>
              <a:rPr lang="en">
                <a:solidFill>
                  <a:srgbClr val="869FB2"/>
                </a:solidFill>
                <a:latin typeface="Arial"/>
                <a:ea typeface="Arial"/>
                <a:cs typeface="Arial"/>
                <a:sym typeface="Arial"/>
              </a:rPr>
              <a:t>change the stroke and fill color</a:t>
            </a:r>
            <a:r>
              <a:rPr lang="en">
                <a:solidFill>
                  <a:srgbClr val="FFFFFF"/>
                </a:solidFill>
                <a:latin typeface="Arial"/>
                <a:ea typeface="Arial"/>
                <a:cs typeface="Arial"/>
                <a:sym typeface="Arial"/>
              </a:rPr>
              <a:t>; just select the icon and click on the</a:t>
            </a:r>
            <a:r>
              <a:rPr lang="en">
                <a:solidFill>
                  <a:srgbClr val="435D74"/>
                </a:solidFill>
                <a:latin typeface="Arial"/>
                <a:ea typeface="Arial"/>
                <a:cs typeface="Arial"/>
                <a:sym typeface="Arial"/>
              </a:rPr>
              <a:t> </a:t>
            </a:r>
            <a:r>
              <a:rPr lang="en">
                <a:solidFill>
                  <a:srgbClr val="869FB2"/>
                </a:solidFill>
                <a:latin typeface="Arial"/>
                <a:ea typeface="Arial"/>
                <a:cs typeface="Arial"/>
                <a:sym typeface="Arial"/>
              </a:rPr>
              <a:t>paint bucket/pen</a:t>
            </a:r>
            <a:r>
              <a:rPr lang="en">
                <a:solidFill>
                  <a:srgbClr val="FFFFFF"/>
                </a:solidFill>
                <a:latin typeface="Arial"/>
                <a:ea typeface="Arial"/>
                <a:cs typeface="Arial"/>
                <a:sym typeface="Arial"/>
              </a:rPr>
              <a:t>.</a:t>
            </a:r>
            <a:endParaRPr>
              <a:solidFill>
                <a:srgbClr val="FFFFFF"/>
              </a:solidFill>
              <a:latin typeface="Arial"/>
              <a:ea typeface="Arial"/>
              <a:cs typeface="Arial"/>
              <a:sym typeface="Arial"/>
            </a:endParaRPr>
          </a:p>
          <a:p>
            <a:pPr marL="0" lvl="0" indent="0" algn="ctr" rtl="0">
              <a:spcBef>
                <a:spcPts val="0"/>
              </a:spcBef>
              <a:spcAft>
                <a:spcPts val="0"/>
              </a:spcAft>
              <a:buNone/>
            </a:pPr>
            <a:r>
              <a:rPr lang="en">
                <a:solidFill>
                  <a:srgbClr val="FFFFFF"/>
                </a:solidFill>
                <a:latin typeface="Arial"/>
                <a:ea typeface="Arial"/>
                <a:cs typeface="Arial"/>
                <a:sym typeface="Arial"/>
              </a:rPr>
              <a:t>In Google Slides, you can also use </a:t>
            </a:r>
            <a:r>
              <a:rPr lang="en">
                <a:solidFill>
                  <a:srgbClr val="869FB2"/>
                </a:solidFill>
                <a:uFill>
                  <a:noFill/>
                </a:uFill>
                <a:latin typeface="Arial"/>
                <a:ea typeface="Arial"/>
                <a:cs typeface="Arial"/>
                <a:sym typeface="Arial"/>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Flaticon’s extension</a:t>
            </a:r>
            <a:r>
              <a:rPr lang="en">
                <a:solidFill>
                  <a:srgbClr val="FFFFFF"/>
                </a:solidFill>
                <a:latin typeface="Arial"/>
                <a:ea typeface="Arial"/>
                <a:cs typeface="Arial"/>
                <a:sym typeface="Arial"/>
              </a:rPr>
              <a:t>, allowing you to customize and add even more icons.</a:t>
            </a:r>
            <a:r>
              <a:rPr lang="en">
                <a:solidFill>
                  <a:srgbClr val="435D74"/>
                </a:solidFill>
                <a:latin typeface="Arial"/>
                <a:ea typeface="Arial"/>
                <a:cs typeface="Arial"/>
                <a:sym typeface="Arial"/>
              </a:rPr>
              <a:t/>
            </a:r>
            <a:br>
              <a:rPr lang="en">
                <a:solidFill>
                  <a:srgbClr val="435D74"/>
                </a:solidFill>
                <a:latin typeface="Arial"/>
                <a:ea typeface="Arial"/>
                <a:cs typeface="Arial"/>
                <a:sym typeface="Arial"/>
              </a:rPr>
            </a:br>
            <a:endParaRPr>
              <a:solidFill>
                <a:srgbClr val="435D74"/>
              </a:solidFill>
              <a:latin typeface="Arial"/>
              <a:ea typeface="Arial"/>
              <a:cs typeface="Arial"/>
              <a:sym typeface="Arial"/>
            </a:endParaRPr>
          </a:p>
        </p:txBody>
      </p:sp>
      <p:grpSp>
        <p:nvGrpSpPr>
          <p:cNvPr id="9851" name="Google Shape;9851;p76"/>
          <p:cNvGrpSpPr/>
          <p:nvPr/>
        </p:nvGrpSpPr>
        <p:grpSpPr>
          <a:xfrm>
            <a:off x="845855" y="2307733"/>
            <a:ext cx="340168" cy="298978"/>
            <a:chOff x="892750" y="267400"/>
            <a:chExt cx="483125" cy="424625"/>
          </a:xfrm>
        </p:grpSpPr>
        <p:sp>
          <p:nvSpPr>
            <p:cNvPr id="9852" name="Google Shape;9852;p76"/>
            <p:cNvSpPr/>
            <p:nvPr/>
          </p:nvSpPr>
          <p:spPr>
            <a:xfrm>
              <a:off x="892750" y="267400"/>
              <a:ext cx="483125" cy="424625"/>
            </a:xfrm>
            <a:custGeom>
              <a:avLst/>
              <a:gdLst/>
              <a:ahLst/>
              <a:cxnLst/>
              <a:rect l="l" t="t" r="r" b="b"/>
              <a:pathLst>
                <a:path w="19325" h="16985" extrusionOk="0">
                  <a:moveTo>
                    <a:pt x="2832" y="1133"/>
                  </a:moveTo>
                  <a:cubicBezTo>
                    <a:pt x="3143" y="1133"/>
                    <a:pt x="3397" y="1383"/>
                    <a:pt x="3397" y="1697"/>
                  </a:cubicBezTo>
                  <a:lnTo>
                    <a:pt x="3397" y="2265"/>
                  </a:lnTo>
                  <a:lnTo>
                    <a:pt x="2265" y="2265"/>
                  </a:lnTo>
                  <a:lnTo>
                    <a:pt x="2265" y="1697"/>
                  </a:lnTo>
                  <a:cubicBezTo>
                    <a:pt x="2265" y="1383"/>
                    <a:pt x="2518" y="1133"/>
                    <a:pt x="2832" y="1133"/>
                  </a:cubicBezTo>
                  <a:close/>
                  <a:moveTo>
                    <a:pt x="11927" y="1133"/>
                  </a:moveTo>
                  <a:cubicBezTo>
                    <a:pt x="12241" y="1133"/>
                    <a:pt x="12494" y="1383"/>
                    <a:pt x="12494" y="1697"/>
                  </a:cubicBezTo>
                  <a:lnTo>
                    <a:pt x="12494" y="2265"/>
                  </a:lnTo>
                  <a:lnTo>
                    <a:pt x="6833" y="2265"/>
                  </a:lnTo>
                  <a:lnTo>
                    <a:pt x="6833" y="1697"/>
                  </a:lnTo>
                  <a:cubicBezTo>
                    <a:pt x="6833" y="1383"/>
                    <a:pt x="7084" y="1133"/>
                    <a:pt x="7398" y="1133"/>
                  </a:cubicBezTo>
                  <a:close/>
                  <a:moveTo>
                    <a:pt x="17628" y="3397"/>
                  </a:moveTo>
                  <a:cubicBezTo>
                    <a:pt x="17939" y="3397"/>
                    <a:pt x="18192" y="3648"/>
                    <a:pt x="18192" y="3962"/>
                  </a:cubicBezTo>
                  <a:lnTo>
                    <a:pt x="18192" y="4530"/>
                  </a:lnTo>
                  <a:lnTo>
                    <a:pt x="17628" y="4530"/>
                  </a:lnTo>
                  <a:cubicBezTo>
                    <a:pt x="16688" y="4530"/>
                    <a:pt x="15928" y="5288"/>
                    <a:pt x="15928" y="6227"/>
                  </a:cubicBezTo>
                  <a:lnTo>
                    <a:pt x="15928" y="9059"/>
                  </a:lnTo>
                  <a:lnTo>
                    <a:pt x="13584" y="9059"/>
                  </a:lnTo>
                  <a:cubicBezTo>
                    <a:pt x="13304" y="7108"/>
                    <a:pt x="11631" y="5662"/>
                    <a:pt x="9662" y="5662"/>
                  </a:cubicBezTo>
                  <a:cubicBezTo>
                    <a:pt x="7694" y="5662"/>
                    <a:pt x="6021" y="7108"/>
                    <a:pt x="5740" y="9059"/>
                  </a:cubicBezTo>
                  <a:lnTo>
                    <a:pt x="3397" y="9059"/>
                  </a:lnTo>
                  <a:lnTo>
                    <a:pt x="3397" y="6227"/>
                  </a:lnTo>
                  <a:cubicBezTo>
                    <a:pt x="3397" y="5288"/>
                    <a:pt x="2636" y="4530"/>
                    <a:pt x="1700" y="4530"/>
                  </a:cubicBezTo>
                  <a:lnTo>
                    <a:pt x="1132" y="4530"/>
                  </a:lnTo>
                  <a:lnTo>
                    <a:pt x="1132" y="3962"/>
                  </a:lnTo>
                  <a:cubicBezTo>
                    <a:pt x="1132" y="3648"/>
                    <a:pt x="1386" y="3397"/>
                    <a:pt x="1700" y="3397"/>
                  </a:cubicBezTo>
                  <a:close/>
                  <a:moveTo>
                    <a:pt x="9663" y="6793"/>
                  </a:moveTo>
                  <a:cubicBezTo>
                    <a:pt x="10399" y="6793"/>
                    <a:pt x="11123" y="7080"/>
                    <a:pt x="11664" y="7622"/>
                  </a:cubicBezTo>
                  <a:cubicBezTo>
                    <a:pt x="12473" y="8431"/>
                    <a:pt x="12715" y="9648"/>
                    <a:pt x="12277" y="10708"/>
                  </a:cubicBezTo>
                  <a:cubicBezTo>
                    <a:pt x="11839" y="11764"/>
                    <a:pt x="10807" y="12456"/>
                    <a:pt x="9662" y="12456"/>
                  </a:cubicBezTo>
                  <a:cubicBezTo>
                    <a:pt x="8098" y="12453"/>
                    <a:pt x="6833" y="11188"/>
                    <a:pt x="6833" y="9624"/>
                  </a:cubicBezTo>
                  <a:cubicBezTo>
                    <a:pt x="6833" y="8479"/>
                    <a:pt x="7521" y="7447"/>
                    <a:pt x="8578" y="7009"/>
                  </a:cubicBezTo>
                  <a:cubicBezTo>
                    <a:pt x="8929" y="6864"/>
                    <a:pt x="9298" y="6793"/>
                    <a:pt x="9663" y="6793"/>
                  </a:cubicBezTo>
                  <a:close/>
                  <a:moveTo>
                    <a:pt x="1700" y="5662"/>
                  </a:moveTo>
                  <a:cubicBezTo>
                    <a:pt x="2011" y="5662"/>
                    <a:pt x="2265" y="5913"/>
                    <a:pt x="2265" y="6227"/>
                  </a:cubicBezTo>
                  <a:lnTo>
                    <a:pt x="2265" y="13020"/>
                  </a:lnTo>
                  <a:cubicBezTo>
                    <a:pt x="2265" y="13334"/>
                    <a:pt x="2011" y="13588"/>
                    <a:pt x="1700" y="13588"/>
                  </a:cubicBezTo>
                  <a:lnTo>
                    <a:pt x="1132" y="13588"/>
                  </a:lnTo>
                  <a:lnTo>
                    <a:pt x="1132" y="5662"/>
                  </a:lnTo>
                  <a:close/>
                  <a:moveTo>
                    <a:pt x="18192" y="5662"/>
                  </a:moveTo>
                  <a:lnTo>
                    <a:pt x="18192" y="13588"/>
                  </a:lnTo>
                  <a:lnTo>
                    <a:pt x="17628" y="13588"/>
                  </a:lnTo>
                  <a:cubicBezTo>
                    <a:pt x="17314" y="13588"/>
                    <a:pt x="17060" y="13334"/>
                    <a:pt x="17060" y="13020"/>
                  </a:cubicBezTo>
                  <a:lnTo>
                    <a:pt x="17060" y="6227"/>
                  </a:lnTo>
                  <a:cubicBezTo>
                    <a:pt x="17060" y="5913"/>
                    <a:pt x="17314" y="5662"/>
                    <a:pt x="17628" y="5662"/>
                  </a:cubicBezTo>
                  <a:close/>
                  <a:moveTo>
                    <a:pt x="15928" y="10191"/>
                  </a:moveTo>
                  <a:lnTo>
                    <a:pt x="15928" y="13020"/>
                  </a:lnTo>
                  <a:cubicBezTo>
                    <a:pt x="15928" y="13959"/>
                    <a:pt x="16688" y="14717"/>
                    <a:pt x="17628" y="14720"/>
                  </a:cubicBezTo>
                  <a:lnTo>
                    <a:pt x="18192" y="14720"/>
                  </a:lnTo>
                  <a:lnTo>
                    <a:pt x="18192" y="15285"/>
                  </a:lnTo>
                  <a:cubicBezTo>
                    <a:pt x="18192" y="15599"/>
                    <a:pt x="17939" y="15853"/>
                    <a:pt x="17628" y="15853"/>
                  </a:cubicBezTo>
                  <a:lnTo>
                    <a:pt x="1700" y="15853"/>
                  </a:lnTo>
                  <a:cubicBezTo>
                    <a:pt x="1386" y="15853"/>
                    <a:pt x="1132" y="15599"/>
                    <a:pt x="1132" y="15285"/>
                  </a:cubicBezTo>
                  <a:lnTo>
                    <a:pt x="1132" y="14720"/>
                  </a:lnTo>
                  <a:lnTo>
                    <a:pt x="1700" y="14720"/>
                  </a:lnTo>
                  <a:cubicBezTo>
                    <a:pt x="2636" y="14717"/>
                    <a:pt x="3397" y="13959"/>
                    <a:pt x="3397" y="13020"/>
                  </a:cubicBezTo>
                  <a:lnTo>
                    <a:pt x="3397" y="10191"/>
                  </a:lnTo>
                  <a:lnTo>
                    <a:pt x="5740" y="10191"/>
                  </a:lnTo>
                  <a:cubicBezTo>
                    <a:pt x="6021" y="12139"/>
                    <a:pt x="7694" y="13585"/>
                    <a:pt x="9662" y="13585"/>
                  </a:cubicBezTo>
                  <a:cubicBezTo>
                    <a:pt x="11631" y="13585"/>
                    <a:pt x="13304" y="12139"/>
                    <a:pt x="13584" y="10191"/>
                  </a:cubicBezTo>
                  <a:close/>
                  <a:moveTo>
                    <a:pt x="2832" y="1"/>
                  </a:moveTo>
                  <a:cubicBezTo>
                    <a:pt x="1893" y="1"/>
                    <a:pt x="1132" y="758"/>
                    <a:pt x="1132" y="1697"/>
                  </a:cubicBezTo>
                  <a:lnTo>
                    <a:pt x="1132" y="2362"/>
                  </a:lnTo>
                  <a:cubicBezTo>
                    <a:pt x="453" y="2600"/>
                    <a:pt x="0" y="3243"/>
                    <a:pt x="0" y="3962"/>
                  </a:cubicBezTo>
                  <a:lnTo>
                    <a:pt x="0" y="15285"/>
                  </a:lnTo>
                  <a:cubicBezTo>
                    <a:pt x="0" y="16224"/>
                    <a:pt x="761" y="16982"/>
                    <a:pt x="1700" y="16985"/>
                  </a:cubicBezTo>
                  <a:lnTo>
                    <a:pt x="17628" y="16985"/>
                  </a:lnTo>
                  <a:cubicBezTo>
                    <a:pt x="18564" y="16982"/>
                    <a:pt x="19324" y="16224"/>
                    <a:pt x="19324" y="15285"/>
                  </a:cubicBezTo>
                  <a:lnTo>
                    <a:pt x="19324" y="3962"/>
                  </a:lnTo>
                  <a:cubicBezTo>
                    <a:pt x="19324" y="3023"/>
                    <a:pt x="18564" y="2265"/>
                    <a:pt x="17628" y="2265"/>
                  </a:cubicBezTo>
                  <a:lnTo>
                    <a:pt x="13627" y="2265"/>
                  </a:lnTo>
                  <a:lnTo>
                    <a:pt x="13627" y="1697"/>
                  </a:lnTo>
                  <a:cubicBezTo>
                    <a:pt x="13624" y="758"/>
                    <a:pt x="12866" y="1"/>
                    <a:pt x="11927" y="1"/>
                  </a:cubicBezTo>
                  <a:lnTo>
                    <a:pt x="7398" y="1"/>
                  </a:lnTo>
                  <a:cubicBezTo>
                    <a:pt x="6459" y="1"/>
                    <a:pt x="5701" y="758"/>
                    <a:pt x="5701" y="1697"/>
                  </a:cubicBezTo>
                  <a:lnTo>
                    <a:pt x="5701" y="2265"/>
                  </a:lnTo>
                  <a:lnTo>
                    <a:pt x="4529" y="2265"/>
                  </a:lnTo>
                  <a:lnTo>
                    <a:pt x="4529" y="1697"/>
                  </a:lnTo>
                  <a:cubicBezTo>
                    <a:pt x="4529" y="758"/>
                    <a:pt x="3768" y="1"/>
                    <a:pt x="28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853" name="Google Shape;9853;p76"/>
            <p:cNvSpPr/>
            <p:nvPr/>
          </p:nvSpPr>
          <p:spPr>
            <a:xfrm>
              <a:off x="1091875" y="465500"/>
              <a:ext cx="88275" cy="85000"/>
            </a:xfrm>
            <a:custGeom>
              <a:avLst/>
              <a:gdLst/>
              <a:ahLst/>
              <a:cxnLst/>
              <a:rect l="l" t="t" r="r" b="b"/>
              <a:pathLst>
                <a:path w="3531" h="3400" extrusionOk="0">
                  <a:moveTo>
                    <a:pt x="1697" y="1135"/>
                  </a:moveTo>
                  <a:cubicBezTo>
                    <a:pt x="2201" y="1135"/>
                    <a:pt x="2455" y="1742"/>
                    <a:pt x="2099" y="2101"/>
                  </a:cubicBezTo>
                  <a:cubicBezTo>
                    <a:pt x="1983" y="2216"/>
                    <a:pt x="1841" y="2268"/>
                    <a:pt x="1702" y="2268"/>
                  </a:cubicBezTo>
                  <a:cubicBezTo>
                    <a:pt x="1411" y="2268"/>
                    <a:pt x="1133" y="2041"/>
                    <a:pt x="1133" y="1700"/>
                  </a:cubicBezTo>
                  <a:cubicBezTo>
                    <a:pt x="1133" y="1386"/>
                    <a:pt x="1383" y="1135"/>
                    <a:pt x="1697" y="1135"/>
                  </a:cubicBezTo>
                  <a:close/>
                  <a:moveTo>
                    <a:pt x="1697" y="0"/>
                  </a:moveTo>
                  <a:cubicBezTo>
                    <a:pt x="1479" y="0"/>
                    <a:pt x="1258" y="42"/>
                    <a:pt x="1048" y="129"/>
                  </a:cubicBezTo>
                  <a:cubicBezTo>
                    <a:pt x="414" y="392"/>
                    <a:pt x="0" y="1011"/>
                    <a:pt x="0" y="1700"/>
                  </a:cubicBezTo>
                  <a:cubicBezTo>
                    <a:pt x="0" y="2639"/>
                    <a:pt x="758" y="3396"/>
                    <a:pt x="1697" y="3399"/>
                  </a:cubicBezTo>
                  <a:cubicBezTo>
                    <a:pt x="2386" y="3399"/>
                    <a:pt x="3005" y="2983"/>
                    <a:pt x="3267" y="2349"/>
                  </a:cubicBezTo>
                  <a:cubicBezTo>
                    <a:pt x="3530" y="1715"/>
                    <a:pt x="3385" y="984"/>
                    <a:pt x="2899" y="498"/>
                  </a:cubicBezTo>
                  <a:cubicBezTo>
                    <a:pt x="2574" y="173"/>
                    <a:pt x="2139" y="0"/>
                    <a:pt x="1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854" name="Google Shape;9854;p76"/>
            <p:cNvSpPr/>
            <p:nvPr/>
          </p:nvSpPr>
          <p:spPr>
            <a:xfrm>
              <a:off x="1005975" y="380625"/>
              <a:ext cx="28325" cy="28350"/>
            </a:xfrm>
            <a:custGeom>
              <a:avLst/>
              <a:gdLst/>
              <a:ahLst/>
              <a:cxnLst/>
              <a:rect l="l" t="t" r="r" b="b"/>
              <a:pathLst>
                <a:path w="1133" h="1134" extrusionOk="0">
                  <a:moveTo>
                    <a:pt x="568" y="1"/>
                  </a:moveTo>
                  <a:cubicBezTo>
                    <a:pt x="254" y="1"/>
                    <a:pt x="0" y="251"/>
                    <a:pt x="0" y="565"/>
                  </a:cubicBezTo>
                  <a:cubicBezTo>
                    <a:pt x="0" y="879"/>
                    <a:pt x="254" y="1133"/>
                    <a:pt x="568" y="1133"/>
                  </a:cubicBezTo>
                  <a:cubicBezTo>
                    <a:pt x="879" y="1133"/>
                    <a:pt x="1132" y="879"/>
                    <a:pt x="1132" y="565"/>
                  </a:cubicBezTo>
                  <a:cubicBezTo>
                    <a:pt x="1132" y="251"/>
                    <a:pt x="879" y="1"/>
                    <a:pt x="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855" name="Google Shape;9855;p76"/>
          <p:cNvGrpSpPr/>
          <p:nvPr/>
        </p:nvGrpSpPr>
        <p:grpSpPr>
          <a:xfrm>
            <a:off x="1284289" y="2287121"/>
            <a:ext cx="298996" cy="340204"/>
            <a:chOff x="1516475" y="238075"/>
            <a:chExt cx="424650" cy="483175"/>
          </a:xfrm>
        </p:grpSpPr>
        <p:sp>
          <p:nvSpPr>
            <p:cNvPr id="9856" name="Google Shape;9856;p76"/>
            <p:cNvSpPr/>
            <p:nvPr/>
          </p:nvSpPr>
          <p:spPr>
            <a:xfrm>
              <a:off x="1516475" y="238075"/>
              <a:ext cx="424650" cy="483175"/>
            </a:xfrm>
            <a:custGeom>
              <a:avLst/>
              <a:gdLst/>
              <a:ahLst/>
              <a:cxnLst/>
              <a:rect l="l" t="t" r="r" b="b"/>
              <a:pathLst>
                <a:path w="16986" h="19327" extrusionOk="0">
                  <a:moveTo>
                    <a:pt x="8491" y="1134"/>
                  </a:moveTo>
                  <a:cubicBezTo>
                    <a:pt x="11302" y="1134"/>
                    <a:pt x="13588" y="3438"/>
                    <a:pt x="13588" y="6267"/>
                  </a:cubicBezTo>
                  <a:cubicBezTo>
                    <a:pt x="13588" y="7318"/>
                    <a:pt x="13262" y="8342"/>
                    <a:pt x="12655" y="9199"/>
                  </a:cubicBezTo>
                  <a:cubicBezTo>
                    <a:pt x="12625" y="9242"/>
                    <a:pt x="12604" y="9272"/>
                    <a:pt x="12595" y="9284"/>
                  </a:cubicBezTo>
                  <a:lnTo>
                    <a:pt x="8491" y="15724"/>
                  </a:lnTo>
                  <a:lnTo>
                    <a:pt x="4388" y="9287"/>
                  </a:lnTo>
                  <a:cubicBezTo>
                    <a:pt x="4382" y="9275"/>
                    <a:pt x="4373" y="9266"/>
                    <a:pt x="4367" y="9257"/>
                  </a:cubicBezTo>
                  <a:cubicBezTo>
                    <a:pt x="4249" y="9091"/>
                    <a:pt x="4140" y="8921"/>
                    <a:pt x="4041" y="8743"/>
                  </a:cubicBezTo>
                  <a:cubicBezTo>
                    <a:pt x="3618" y="7985"/>
                    <a:pt x="3398" y="7134"/>
                    <a:pt x="3398" y="6267"/>
                  </a:cubicBezTo>
                  <a:cubicBezTo>
                    <a:pt x="3398" y="6174"/>
                    <a:pt x="3398" y="6080"/>
                    <a:pt x="3404" y="5990"/>
                  </a:cubicBezTo>
                  <a:cubicBezTo>
                    <a:pt x="3552" y="3266"/>
                    <a:pt x="5786" y="1134"/>
                    <a:pt x="8491" y="1134"/>
                  </a:cubicBezTo>
                  <a:close/>
                  <a:moveTo>
                    <a:pt x="11049" y="13819"/>
                  </a:moveTo>
                  <a:cubicBezTo>
                    <a:pt x="14358" y="14233"/>
                    <a:pt x="15853" y="15289"/>
                    <a:pt x="15853" y="15930"/>
                  </a:cubicBezTo>
                  <a:cubicBezTo>
                    <a:pt x="15853" y="16304"/>
                    <a:pt x="15339" y="16887"/>
                    <a:pt x="13905" y="17397"/>
                  </a:cubicBezTo>
                  <a:cubicBezTo>
                    <a:pt x="12471" y="17910"/>
                    <a:pt x="10545" y="18194"/>
                    <a:pt x="8491" y="18194"/>
                  </a:cubicBezTo>
                  <a:cubicBezTo>
                    <a:pt x="6438" y="18194"/>
                    <a:pt x="4515" y="17910"/>
                    <a:pt x="3077" y="17397"/>
                  </a:cubicBezTo>
                  <a:cubicBezTo>
                    <a:pt x="1640" y="16884"/>
                    <a:pt x="1133" y="16304"/>
                    <a:pt x="1133" y="15930"/>
                  </a:cubicBezTo>
                  <a:cubicBezTo>
                    <a:pt x="1133" y="15289"/>
                    <a:pt x="2625" y="14233"/>
                    <a:pt x="5934" y="13819"/>
                  </a:cubicBezTo>
                  <a:lnTo>
                    <a:pt x="8014" y="17083"/>
                  </a:lnTo>
                  <a:cubicBezTo>
                    <a:pt x="8126" y="17258"/>
                    <a:pt x="8309" y="17346"/>
                    <a:pt x="8491" y="17346"/>
                  </a:cubicBezTo>
                  <a:cubicBezTo>
                    <a:pt x="8674" y="17346"/>
                    <a:pt x="8857" y="17258"/>
                    <a:pt x="8968" y="17083"/>
                  </a:cubicBezTo>
                  <a:lnTo>
                    <a:pt x="11049" y="13819"/>
                  </a:lnTo>
                  <a:close/>
                  <a:moveTo>
                    <a:pt x="8494" y="1"/>
                  </a:moveTo>
                  <a:cubicBezTo>
                    <a:pt x="6947" y="1"/>
                    <a:pt x="5399" y="578"/>
                    <a:pt x="4201" y="1738"/>
                  </a:cubicBezTo>
                  <a:cubicBezTo>
                    <a:pt x="3050" y="2837"/>
                    <a:pt x="2359" y="4338"/>
                    <a:pt x="2274" y="5929"/>
                  </a:cubicBezTo>
                  <a:cubicBezTo>
                    <a:pt x="2268" y="6041"/>
                    <a:pt x="2265" y="6156"/>
                    <a:pt x="2265" y="6267"/>
                  </a:cubicBezTo>
                  <a:cubicBezTo>
                    <a:pt x="2265" y="7327"/>
                    <a:pt x="2534" y="8372"/>
                    <a:pt x="3050" y="9296"/>
                  </a:cubicBezTo>
                  <a:cubicBezTo>
                    <a:pt x="3168" y="9507"/>
                    <a:pt x="3301" y="9713"/>
                    <a:pt x="3440" y="9909"/>
                  </a:cubicBezTo>
                  <a:lnTo>
                    <a:pt x="5267" y="12771"/>
                  </a:lnTo>
                  <a:cubicBezTo>
                    <a:pt x="3953" y="12971"/>
                    <a:pt x="2809" y="13294"/>
                    <a:pt x="1921" y="13713"/>
                  </a:cubicBezTo>
                  <a:cubicBezTo>
                    <a:pt x="333" y="14465"/>
                    <a:pt x="1" y="15332"/>
                    <a:pt x="1" y="15930"/>
                  </a:cubicBezTo>
                  <a:cubicBezTo>
                    <a:pt x="1" y="16648"/>
                    <a:pt x="469" y="17669"/>
                    <a:pt x="2697" y="18466"/>
                  </a:cubicBezTo>
                  <a:cubicBezTo>
                    <a:pt x="4252" y="19022"/>
                    <a:pt x="6311" y="19326"/>
                    <a:pt x="8491" y="19326"/>
                  </a:cubicBezTo>
                  <a:cubicBezTo>
                    <a:pt x="10671" y="19326"/>
                    <a:pt x="12731" y="19022"/>
                    <a:pt x="14286" y="18466"/>
                  </a:cubicBezTo>
                  <a:cubicBezTo>
                    <a:pt x="16514" y="17669"/>
                    <a:pt x="16985" y="16648"/>
                    <a:pt x="16985" y="15930"/>
                  </a:cubicBezTo>
                  <a:cubicBezTo>
                    <a:pt x="16985" y="15332"/>
                    <a:pt x="16650" y="14465"/>
                    <a:pt x="15062" y="13713"/>
                  </a:cubicBezTo>
                  <a:cubicBezTo>
                    <a:pt x="14174" y="13294"/>
                    <a:pt x="13030" y="12971"/>
                    <a:pt x="11716" y="12768"/>
                  </a:cubicBezTo>
                  <a:lnTo>
                    <a:pt x="13549" y="9897"/>
                  </a:lnTo>
                  <a:lnTo>
                    <a:pt x="13561" y="9879"/>
                  </a:lnTo>
                  <a:cubicBezTo>
                    <a:pt x="13567" y="9873"/>
                    <a:pt x="13570" y="9867"/>
                    <a:pt x="13576" y="9861"/>
                  </a:cubicBezTo>
                  <a:cubicBezTo>
                    <a:pt x="15327" y="7382"/>
                    <a:pt x="15041" y="3997"/>
                    <a:pt x="12897" y="1847"/>
                  </a:cubicBezTo>
                  <a:cubicBezTo>
                    <a:pt x="11689" y="618"/>
                    <a:pt x="10092" y="1"/>
                    <a:pt x="84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857" name="Google Shape;9857;p76"/>
            <p:cNvSpPr/>
            <p:nvPr/>
          </p:nvSpPr>
          <p:spPr>
            <a:xfrm>
              <a:off x="1652425" y="324000"/>
              <a:ext cx="147150" cy="141575"/>
            </a:xfrm>
            <a:custGeom>
              <a:avLst/>
              <a:gdLst/>
              <a:ahLst/>
              <a:cxnLst/>
              <a:rect l="l" t="t" r="r" b="b"/>
              <a:pathLst>
                <a:path w="5886" h="5663" extrusionOk="0">
                  <a:moveTo>
                    <a:pt x="3054" y="1131"/>
                  </a:moveTo>
                  <a:cubicBezTo>
                    <a:pt x="3495" y="1131"/>
                    <a:pt x="3930" y="1303"/>
                    <a:pt x="4255" y="1629"/>
                  </a:cubicBezTo>
                  <a:cubicBezTo>
                    <a:pt x="4741" y="2115"/>
                    <a:pt x="4886" y="2845"/>
                    <a:pt x="4623" y="3480"/>
                  </a:cubicBezTo>
                  <a:cubicBezTo>
                    <a:pt x="4361" y="4114"/>
                    <a:pt x="3742" y="4530"/>
                    <a:pt x="3053" y="4530"/>
                  </a:cubicBezTo>
                  <a:cubicBezTo>
                    <a:pt x="2114" y="4527"/>
                    <a:pt x="1356" y="3769"/>
                    <a:pt x="1356" y="2830"/>
                  </a:cubicBezTo>
                  <a:cubicBezTo>
                    <a:pt x="1356" y="2142"/>
                    <a:pt x="1770" y="1523"/>
                    <a:pt x="2404" y="1260"/>
                  </a:cubicBezTo>
                  <a:cubicBezTo>
                    <a:pt x="2614" y="1173"/>
                    <a:pt x="2835" y="1131"/>
                    <a:pt x="3054" y="1131"/>
                  </a:cubicBezTo>
                  <a:close/>
                  <a:moveTo>
                    <a:pt x="3053" y="0"/>
                  </a:moveTo>
                  <a:cubicBezTo>
                    <a:pt x="2316" y="0"/>
                    <a:pt x="1593" y="287"/>
                    <a:pt x="1051" y="828"/>
                  </a:cubicBezTo>
                  <a:cubicBezTo>
                    <a:pt x="242" y="1638"/>
                    <a:pt x="1" y="2855"/>
                    <a:pt x="439" y="3914"/>
                  </a:cubicBezTo>
                  <a:cubicBezTo>
                    <a:pt x="876" y="4971"/>
                    <a:pt x="1909" y="5663"/>
                    <a:pt x="3053" y="5663"/>
                  </a:cubicBezTo>
                  <a:cubicBezTo>
                    <a:pt x="4617" y="5660"/>
                    <a:pt x="5883" y="4394"/>
                    <a:pt x="5886" y="2830"/>
                  </a:cubicBezTo>
                  <a:cubicBezTo>
                    <a:pt x="5886" y="1686"/>
                    <a:pt x="5194" y="653"/>
                    <a:pt x="4137" y="216"/>
                  </a:cubicBezTo>
                  <a:cubicBezTo>
                    <a:pt x="3786" y="70"/>
                    <a:pt x="3418" y="0"/>
                    <a:pt x="305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858" name="Google Shape;9858;p76"/>
          <p:cNvGrpSpPr/>
          <p:nvPr/>
        </p:nvGrpSpPr>
        <p:grpSpPr>
          <a:xfrm>
            <a:off x="1677380" y="2367520"/>
            <a:ext cx="341488" cy="179405"/>
            <a:chOff x="2080675" y="352325"/>
            <a:chExt cx="485000" cy="254800"/>
          </a:xfrm>
        </p:grpSpPr>
        <p:sp>
          <p:nvSpPr>
            <p:cNvPr id="9859" name="Google Shape;9859;p76"/>
            <p:cNvSpPr/>
            <p:nvPr/>
          </p:nvSpPr>
          <p:spPr>
            <a:xfrm>
              <a:off x="2080675" y="352325"/>
              <a:ext cx="485000" cy="254800"/>
            </a:xfrm>
            <a:custGeom>
              <a:avLst/>
              <a:gdLst/>
              <a:ahLst/>
              <a:cxnLst/>
              <a:rect l="l" t="t" r="r" b="b"/>
              <a:pathLst>
                <a:path w="19400" h="10192" extrusionOk="0">
                  <a:moveTo>
                    <a:pt x="5514" y="2183"/>
                  </a:moveTo>
                  <a:cubicBezTo>
                    <a:pt x="4291" y="3932"/>
                    <a:pt x="4291" y="6254"/>
                    <a:pt x="5514" y="8002"/>
                  </a:cubicBezTo>
                  <a:cubicBezTo>
                    <a:pt x="4858" y="7685"/>
                    <a:pt x="4230" y="7320"/>
                    <a:pt x="3632" y="6909"/>
                  </a:cubicBezTo>
                  <a:cubicBezTo>
                    <a:pt x="2841" y="6368"/>
                    <a:pt x="2099" y="5762"/>
                    <a:pt x="1410" y="5097"/>
                  </a:cubicBezTo>
                  <a:cubicBezTo>
                    <a:pt x="2071" y="4454"/>
                    <a:pt x="3572" y="3126"/>
                    <a:pt x="5514" y="2183"/>
                  </a:cubicBezTo>
                  <a:close/>
                  <a:moveTo>
                    <a:pt x="13865" y="2171"/>
                  </a:moveTo>
                  <a:cubicBezTo>
                    <a:pt x="14527" y="2491"/>
                    <a:pt x="15167" y="2866"/>
                    <a:pt x="15774" y="3283"/>
                  </a:cubicBezTo>
                  <a:cubicBezTo>
                    <a:pt x="16562" y="3823"/>
                    <a:pt x="17304" y="4430"/>
                    <a:pt x="17996" y="5094"/>
                  </a:cubicBezTo>
                  <a:cubicBezTo>
                    <a:pt x="17307" y="5759"/>
                    <a:pt x="16565" y="6365"/>
                    <a:pt x="15774" y="6909"/>
                  </a:cubicBezTo>
                  <a:cubicBezTo>
                    <a:pt x="15167" y="7326"/>
                    <a:pt x="14530" y="7697"/>
                    <a:pt x="13865" y="8017"/>
                  </a:cubicBezTo>
                  <a:cubicBezTo>
                    <a:pt x="15097" y="6263"/>
                    <a:pt x="15097" y="3926"/>
                    <a:pt x="13865" y="2171"/>
                  </a:cubicBezTo>
                  <a:close/>
                  <a:moveTo>
                    <a:pt x="9801" y="1133"/>
                  </a:moveTo>
                  <a:cubicBezTo>
                    <a:pt x="11948" y="1190"/>
                    <a:pt x="13657" y="2947"/>
                    <a:pt x="13657" y="5091"/>
                  </a:cubicBezTo>
                  <a:cubicBezTo>
                    <a:pt x="13657" y="7238"/>
                    <a:pt x="11948" y="8995"/>
                    <a:pt x="9801" y="9053"/>
                  </a:cubicBezTo>
                  <a:lnTo>
                    <a:pt x="9566" y="9053"/>
                  </a:lnTo>
                  <a:cubicBezTo>
                    <a:pt x="7431" y="8983"/>
                    <a:pt x="5734" y="7232"/>
                    <a:pt x="5728" y="5094"/>
                  </a:cubicBezTo>
                  <a:cubicBezTo>
                    <a:pt x="5731" y="2947"/>
                    <a:pt x="7440" y="1190"/>
                    <a:pt x="9587" y="1133"/>
                  </a:cubicBezTo>
                  <a:close/>
                  <a:moveTo>
                    <a:pt x="9557" y="0"/>
                  </a:moveTo>
                  <a:cubicBezTo>
                    <a:pt x="7440" y="37"/>
                    <a:pt x="5166" y="852"/>
                    <a:pt x="2965" y="2362"/>
                  </a:cubicBezTo>
                  <a:cubicBezTo>
                    <a:pt x="1283" y="3518"/>
                    <a:pt x="239" y="4665"/>
                    <a:pt x="196" y="4714"/>
                  </a:cubicBezTo>
                  <a:cubicBezTo>
                    <a:pt x="0" y="4928"/>
                    <a:pt x="0" y="5257"/>
                    <a:pt x="196" y="5472"/>
                  </a:cubicBezTo>
                  <a:cubicBezTo>
                    <a:pt x="239" y="5523"/>
                    <a:pt x="1283" y="6670"/>
                    <a:pt x="2965" y="7827"/>
                  </a:cubicBezTo>
                  <a:cubicBezTo>
                    <a:pt x="5166" y="9337"/>
                    <a:pt x="7440" y="10149"/>
                    <a:pt x="9557" y="10188"/>
                  </a:cubicBezTo>
                  <a:cubicBezTo>
                    <a:pt x="9602" y="10188"/>
                    <a:pt x="9647" y="10191"/>
                    <a:pt x="9692" y="10191"/>
                  </a:cubicBezTo>
                  <a:lnTo>
                    <a:pt x="9717" y="10191"/>
                  </a:lnTo>
                  <a:cubicBezTo>
                    <a:pt x="11869" y="10185"/>
                    <a:pt x="14194" y="9367"/>
                    <a:pt x="16435" y="7827"/>
                  </a:cubicBezTo>
                  <a:cubicBezTo>
                    <a:pt x="18120" y="6670"/>
                    <a:pt x="19161" y="5523"/>
                    <a:pt x="19207" y="5475"/>
                  </a:cubicBezTo>
                  <a:cubicBezTo>
                    <a:pt x="19400" y="5257"/>
                    <a:pt x="19400" y="4931"/>
                    <a:pt x="19207" y="4714"/>
                  </a:cubicBezTo>
                  <a:cubicBezTo>
                    <a:pt x="19161" y="4665"/>
                    <a:pt x="18120" y="3521"/>
                    <a:pt x="16435" y="2365"/>
                  </a:cubicBezTo>
                  <a:cubicBezTo>
                    <a:pt x="14191" y="822"/>
                    <a:pt x="11869" y="6"/>
                    <a:pt x="97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860" name="Google Shape;9860;p76"/>
            <p:cNvSpPr/>
            <p:nvPr/>
          </p:nvSpPr>
          <p:spPr>
            <a:xfrm>
              <a:off x="2246650" y="408900"/>
              <a:ext cx="147075" cy="141600"/>
            </a:xfrm>
            <a:custGeom>
              <a:avLst/>
              <a:gdLst/>
              <a:ahLst/>
              <a:cxnLst/>
              <a:rect l="l" t="t" r="r" b="b"/>
              <a:pathLst>
                <a:path w="5883" h="5664" extrusionOk="0">
                  <a:moveTo>
                    <a:pt x="3054" y="1132"/>
                  </a:moveTo>
                  <a:cubicBezTo>
                    <a:pt x="3495" y="1132"/>
                    <a:pt x="3930" y="1304"/>
                    <a:pt x="4255" y="1630"/>
                  </a:cubicBezTo>
                  <a:cubicBezTo>
                    <a:pt x="4738" y="2116"/>
                    <a:pt x="4886" y="2846"/>
                    <a:pt x="4624" y="3480"/>
                  </a:cubicBezTo>
                  <a:cubicBezTo>
                    <a:pt x="4358" y="4115"/>
                    <a:pt x="3739" y="4531"/>
                    <a:pt x="3053" y="4531"/>
                  </a:cubicBezTo>
                  <a:cubicBezTo>
                    <a:pt x="2114" y="4528"/>
                    <a:pt x="1357" y="3770"/>
                    <a:pt x="1353" y="2831"/>
                  </a:cubicBezTo>
                  <a:cubicBezTo>
                    <a:pt x="1353" y="2143"/>
                    <a:pt x="1767" y="1524"/>
                    <a:pt x="2404" y="1261"/>
                  </a:cubicBezTo>
                  <a:cubicBezTo>
                    <a:pt x="2614" y="1174"/>
                    <a:pt x="2835" y="1132"/>
                    <a:pt x="3054" y="1132"/>
                  </a:cubicBezTo>
                  <a:close/>
                  <a:moveTo>
                    <a:pt x="3053" y="1"/>
                  </a:moveTo>
                  <a:cubicBezTo>
                    <a:pt x="2316" y="1"/>
                    <a:pt x="1593" y="288"/>
                    <a:pt x="1052" y="829"/>
                  </a:cubicBezTo>
                  <a:cubicBezTo>
                    <a:pt x="242" y="1639"/>
                    <a:pt x="1" y="2855"/>
                    <a:pt x="439" y="3915"/>
                  </a:cubicBezTo>
                  <a:cubicBezTo>
                    <a:pt x="876" y="4972"/>
                    <a:pt x="1909" y="5663"/>
                    <a:pt x="3053" y="5663"/>
                  </a:cubicBezTo>
                  <a:cubicBezTo>
                    <a:pt x="4614" y="5660"/>
                    <a:pt x="5883" y="4395"/>
                    <a:pt x="5883" y="2831"/>
                  </a:cubicBezTo>
                  <a:cubicBezTo>
                    <a:pt x="5883" y="1687"/>
                    <a:pt x="5194" y="654"/>
                    <a:pt x="4137" y="216"/>
                  </a:cubicBezTo>
                  <a:cubicBezTo>
                    <a:pt x="3786" y="71"/>
                    <a:pt x="3418" y="1"/>
                    <a:pt x="30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861" name="Google Shape;9861;p76"/>
          <p:cNvGrpSpPr/>
          <p:nvPr/>
        </p:nvGrpSpPr>
        <p:grpSpPr>
          <a:xfrm>
            <a:off x="2126559" y="2287138"/>
            <a:ext cx="298996" cy="340168"/>
            <a:chOff x="2705375" y="238125"/>
            <a:chExt cx="424650" cy="483125"/>
          </a:xfrm>
        </p:grpSpPr>
        <p:sp>
          <p:nvSpPr>
            <p:cNvPr id="9862" name="Google Shape;9862;p76"/>
            <p:cNvSpPr/>
            <p:nvPr/>
          </p:nvSpPr>
          <p:spPr>
            <a:xfrm>
              <a:off x="2705375" y="238125"/>
              <a:ext cx="424650" cy="483125"/>
            </a:xfrm>
            <a:custGeom>
              <a:avLst/>
              <a:gdLst/>
              <a:ahLst/>
              <a:cxnLst/>
              <a:rect l="l" t="t" r="r" b="b"/>
              <a:pathLst>
                <a:path w="16986" h="19325" extrusionOk="0">
                  <a:moveTo>
                    <a:pt x="10192" y="1132"/>
                  </a:moveTo>
                  <a:cubicBezTo>
                    <a:pt x="10503" y="1132"/>
                    <a:pt x="10756" y="1386"/>
                    <a:pt x="10756" y="1700"/>
                  </a:cubicBezTo>
                  <a:lnTo>
                    <a:pt x="10756" y="2265"/>
                  </a:lnTo>
                  <a:lnTo>
                    <a:pt x="6227" y="2265"/>
                  </a:lnTo>
                  <a:lnTo>
                    <a:pt x="6227" y="1700"/>
                  </a:lnTo>
                  <a:cubicBezTo>
                    <a:pt x="6227" y="1386"/>
                    <a:pt x="6481" y="1132"/>
                    <a:pt x="6795" y="1132"/>
                  </a:cubicBezTo>
                  <a:close/>
                  <a:moveTo>
                    <a:pt x="15285" y="3397"/>
                  </a:moveTo>
                  <a:cubicBezTo>
                    <a:pt x="15599" y="3397"/>
                    <a:pt x="15853" y="3651"/>
                    <a:pt x="15853" y="3965"/>
                  </a:cubicBezTo>
                  <a:lnTo>
                    <a:pt x="15853" y="4529"/>
                  </a:lnTo>
                  <a:lnTo>
                    <a:pt x="1133" y="4529"/>
                  </a:lnTo>
                  <a:lnTo>
                    <a:pt x="1133" y="3965"/>
                  </a:lnTo>
                  <a:cubicBezTo>
                    <a:pt x="1133" y="3651"/>
                    <a:pt x="1384" y="3397"/>
                    <a:pt x="1698" y="3397"/>
                  </a:cubicBezTo>
                  <a:close/>
                  <a:moveTo>
                    <a:pt x="14669" y="5661"/>
                  </a:moveTo>
                  <a:lnTo>
                    <a:pt x="13682" y="17679"/>
                  </a:lnTo>
                  <a:cubicBezTo>
                    <a:pt x="13658" y="17972"/>
                    <a:pt x="13410" y="18192"/>
                    <a:pt x="13120" y="18192"/>
                  </a:cubicBezTo>
                  <a:lnTo>
                    <a:pt x="3866" y="18192"/>
                  </a:lnTo>
                  <a:cubicBezTo>
                    <a:pt x="3573" y="18192"/>
                    <a:pt x="3325" y="17972"/>
                    <a:pt x="3301" y="17679"/>
                  </a:cubicBezTo>
                  <a:lnTo>
                    <a:pt x="2314" y="5661"/>
                  </a:lnTo>
                  <a:close/>
                  <a:moveTo>
                    <a:pt x="6795" y="0"/>
                  </a:moveTo>
                  <a:cubicBezTo>
                    <a:pt x="5856" y="0"/>
                    <a:pt x="5095" y="761"/>
                    <a:pt x="5095" y="1700"/>
                  </a:cubicBezTo>
                  <a:lnTo>
                    <a:pt x="5095" y="2265"/>
                  </a:lnTo>
                  <a:lnTo>
                    <a:pt x="1698" y="2265"/>
                  </a:lnTo>
                  <a:cubicBezTo>
                    <a:pt x="759" y="2265"/>
                    <a:pt x="1" y="3025"/>
                    <a:pt x="1" y="3965"/>
                  </a:cubicBezTo>
                  <a:lnTo>
                    <a:pt x="1" y="5097"/>
                  </a:lnTo>
                  <a:cubicBezTo>
                    <a:pt x="1" y="5408"/>
                    <a:pt x="252" y="5661"/>
                    <a:pt x="566" y="5661"/>
                  </a:cubicBezTo>
                  <a:lnTo>
                    <a:pt x="1176" y="5661"/>
                  </a:lnTo>
                  <a:lnTo>
                    <a:pt x="2172" y="17779"/>
                  </a:lnTo>
                  <a:lnTo>
                    <a:pt x="2172" y="17782"/>
                  </a:lnTo>
                  <a:cubicBezTo>
                    <a:pt x="2247" y="18655"/>
                    <a:pt x="2981" y="19325"/>
                    <a:pt x="3860" y="19325"/>
                  </a:cubicBezTo>
                  <a:cubicBezTo>
                    <a:pt x="3862" y="19325"/>
                    <a:pt x="3864" y="19325"/>
                    <a:pt x="3866" y="19324"/>
                  </a:cubicBezTo>
                  <a:lnTo>
                    <a:pt x="13120" y="19324"/>
                  </a:lnTo>
                  <a:cubicBezTo>
                    <a:pt x="13122" y="19325"/>
                    <a:pt x="13124" y="19325"/>
                    <a:pt x="13126" y="19325"/>
                  </a:cubicBezTo>
                  <a:cubicBezTo>
                    <a:pt x="14002" y="19325"/>
                    <a:pt x="14736" y="18655"/>
                    <a:pt x="14811" y="17779"/>
                  </a:cubicBezTo>
                  <a:lnTo>
                    <a:pt x="14811" y="17776"/>
                  </a:lnTo>
                  <a:lnTo>
                    <a:pt x="15808" y="5661"/>
                  </a:lnTo>
                  <a:lnTo>
                    <a:pt x="16418" y="5661"/>
                  </a:lnTo>
                  <a:cubicBezTo>
                    <a:pt x="16732" y="5661"/>
                    <a:pt x="16985" y="5408"/>
                    <a:pt x="16985" y="5097"/>
                  </a:cubicBezTo>
                  <a:lnTo>
                    <a:pt x="16985" y="3965"/>
                  </a:lnTo>
                  <a:cubicBezTo>
                    <a:pt x="16982" y="3025"/>
                    <a:pt x="16224" y="2265"/>
                    <a:pt x="15285" y="2265"/>
                  </a:cubicBezTo>
                  <a:lnTo>
                    <a:pt x="11889" y="2265"/>
                  </a:lnTo>
                  <a:lnTo>
                    <a:pt x="11889" y="1700"/>
                  </a:lnTo>
                  <a:cubicBezTo>
                    <a:pt x="11889" y="761"/>
                    <a:pt x="11128" y="0"/>
                    <a:pt x="101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863" name="Google Shape;9863;p76"/>
            <p:cNvSpPr/>
            <p:nvPr/>
          </p:nvSpPr>
          <p:spPr>
            <a:xfrm>
              <a:off x="2903525" y="407950"/>
              <a:ext cx="28350" cy="228375"/>
            </a:xfrm>
            <a:custGeom>
              <a:avLst/>
              <a:gdLst/>
              <a:ahLst/>
              <a:cxnLst/>
              <a:rect l="l" t="t" r="r" b="b"/>
              <a:pathLst>
                <a:path w="1134" h="9135" extrusionOk="0">
                  <a:moveTo>
                    <a:pt x="566" y="1"/>
                  </a:moveTo>
                  <a:cubicBezTo>
                    <a:pt x="252" y="1"/>
                    <a:pt x="1" y="254"/>
                    <a:pt x="1" y="568"/>
                  </a:cubicBezTo>
                  <a:lnTo>
                    <a:pt x="1" y="8570"/>
                  </a:lnTo>
                  <a:cubicBezTo>
                    <a:pt x="1" y="8881"/>
                    <a:pt x="252" y="9135"/>
                    <a:pt x="566" y="9135"/>
                  </a:cubicBezTo>
                  <a:cubicBezTo>
                    <a:pt x="880" y="9135"/>
                    <a:pt x="1133" y="8881"/>
                    <a:pt x="1133" y="8570"/>
                  </a:cubicBezTo>
                  <a:lnTo>
                    <a:pt x="1133" y="568"/>
                  </a:lnTo>
                  <a:cubicBezTo>
                    <a:pt x="1133" y="254"/>
                    <a:pt x="880"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864" name="Google Shape;9864;p76"/>
            <p:cNvSpPr/>
            <p:nvPr/>
          </p:nvSpPr>
          <p:spPr>
            <a:xfrm>
              <a:off x="2988450" y="407950"/>
              <a:ext cx="28350" cy="228375"/>
            </a:xfrm>
            <a:custGeom>
              <a:avLst/>
              <a:gdLst/>
              <a:ahLst/>
              <a:cxnLst/>
              <a:rect l="l" t="t" r="r" b="b"/>
              <a:pathLst>
                <a:path w="1134" h="9135" extrusionOk="0">
                  <a:moveTo>
                    <a:pt x="566" y="1"/>
                  </a:moveTo>
                  <a:cubicBezTo>
                    <a:pt x="251" y="1"/>
                    <a:pt x="1" y="254"/>
                    <a:pt x="1" y="568"/>
                  </a:cubicBezTo>
                  <a:lnTo>
                    <a:pt x="1" y="8570"/>
                  </a:lnTo>
                  <a:cubicBezTo>
                    <a:pt x="1" y="8881"/>
                    <a:pt x="251" y="9135"/>
                    <a:pt x="566" y="9135"/>
                  </a:cubicBezTo>
                  <a:cubicBezTo>
                    <a:pt x="880" y="9135"/>
                    <a:pt x="1133" y="8881"/>
                    <a:pt x="1133" y="8570"/>
                  </a:cubicBezTo>
                  <a:lnTo>
                    <a:pt x="1133" y="568"/>
                  </a:lnTo>
                  <a:cubicBezTo>
                    <a:pt x="1133" y="254"/>
                    <a:pt x="880"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865" name="Google Shape;9865;p76"/>
            <p:cNvSpPr/>
            <p:nvPr/>
          </p:nvSpPr>
          <p:spPr>
            <a:xfrm>
              <a:off x="2818625" y="407950"/>
              <a:ext cx="28325" cy="228375"/>
            </a:xfrm>
            <a:custGeom>
              <a:avLst/>
              <a:gdLst/>
              <a:ahLst/>
              <a:cxnLst/>
              <a:rect l="l" t="t" r="r" b="b"/>
              <a:pathLst>
                <a:path w="1133" h="9135" extrusionOk="0">
                  <a:moveTo>
                    <a:pt x="565" y="1"/>
                  </a:moveTo>
                  <a:cubicBezTo>
                    <a:pt x="251" y="1"/>
                    <a:pt x="0" y="254"/>
                    <a:pt x="0" y="568"/>
                  </a:cubicBezTo>
                  <a:lnTo>
                    <a:pt x="0" y="8570"/>
                  </a:lnTo>
                  <a:cubicBezTo>
                    <a:pt x="0" y="8881"/>
                    <a:pt x="251" y="9135"/>
                    <a:pt x="565" y="9135"/>
                  </a:cubicBezTo>
                  <a:cubicBezTo>
                    <a:pt x="879" y="9135"/>
                    <a:pt x="1132" y="8881"/>
                    <a:pt x="1132" y="8570"/>
                  </a:cubicBezTo>
                  <a:lnTo>
                    <a:pt x="1132" y="568"/>
                  </a:lnTo>
                  <a:cubicBezTo>
                    <a:pt x="1132" y="254"/>
                    <a:pt x="879" y="1"/>
                    <a:pt x="5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866" name="Google Shape;9866;p76"/>
          <p:cNvGrpSpPr/>
          <p:nvPr/>
        </p:nvGrpSpPr>
        <p:grpSpPr>
          <a:xfrm>
            <a:off x="2542700" y="2287455"/>
            <a:ext cx="301161" cy="339535"/>
            <a:chOff x="3299850" y="238575"/>
            <a:chExt cx="427725" cy="482225"/>
          </a:xfrm>
        </p:grpSpPr>
        <p:sp>
          <p:nvSpPr>
            <p:cNvPr id="9867" name="Google Shape;9867;p76"/>
            <p:cNvSpPr/>
            <p:nvPr/>
          </p:nvSpPr>
          <p:spPr>
            <a:xfrm>
              <a:off x="3299850" y="323500"/>
              <a:ext cx="427725" cy="397300"/>
            </a:xfrm>
            <a:custGeom>
              <a:avLst/>
              <a:gdLst/>
              <a:ahLst/>
              <a:cxnLst/>
              <a:rect l="l" t="t" r="r" b="b"/>
              <a:pathLst>
                <a:path w="17109" h="15892" extrusionOk="0">
                  <a:moveTo>
                    <a:pt x="3397" y="6794"/>
                  </a:moveTo>
                  <a:lnTo>
                    <a:pt x="3397" y="14759"/>
                  </a:lnTo>
                  <a:lnTo>
                    <a:pt x="1132" y="14759"/>
                  </a:lnTo>
                  <a:lnTo>
                    <a:pt x="1132" y="6794"/>
                  </a:lnTo>
                  <a:close/>
                  <a:moveTo>
                    <a:pt x="9034" y="1132"/>
                  </a:moveTo>
                  <a:cubicBezTo>
                    <a:pt x="9683" y="1175"/>
                    <a:pt x="10191" y="1712"/>
                    <a:pt x="10191" y="2364"/>
                  </a:cubicBezTo>
                  <a:cubicBezTo>
                    <a:pt x="10191" y="3346"/>
                    <a:pt x="9774" y="5275"/>
                    <a:pt x="9221" y="5828"/>
                  </a:cubicBezTo>
                  <a:cubicBezTo>
                    <a:pt x="8865" y="6184"/>
                    <a:pt x="9119" y="6794"/>
                    <a:pt x="9623" y="6794"/>
                  </a:cubicBezTo>
                  <a:lnTo>
                    <a:pt x="15285" y="6794"/>
                  </a:lnTo>
                  <a:cubicBezTo>
                    <a:pt x="15599" y="6794"/>
                    <a:pt x="15849" y="7047"/>
                    <a:pt x="15849" y="7361"/>
                  </a:cubicBezTo>
                  <a:cubicBezTo>
                    <a:pt x="15849" y="7672"/>
                    <a:pt x="15599" y="7926"/>
                    <a:pt x="15285" y="7926"/>
                  </a:cubicBezTo>
                  <a:lnTo>
                    <a:pt x="11888" y="7926"/>
                  </a:lnTo>
                  <a:cubicBezTo>
                    <a:pt x="11574" y="7926"/>
                    <a:pt x="11323" y="8180"/>
                    <a:pt x="11323" y="8494"/>
                  </a:cubicBezTo>
                  <a:cubicBezTo>
                    <a:pt x="11323" y="8805"/>
                    <a:pt x="11574" y="9058"/>
                    <a:pt x="11888" y="9058"/>
                  </a:cubicBezTo>
                  <a:lnTo>
                    <a:pt x="15285" y="9058"/>
                  </a:lnTo>
                  <a:cubicBezTo>
                    <a:pt x="15586" y="9058"/>
                    <a:pt x="15852" y="9342"/>
                    <a:pt x="15852" y="9662"/>
                  </a:cubicBezTo>
                  <a:cubicBezTo>
                    <a:pt x="15852" y="9976"/>
                    <a:pt x="15599" y="10230"/>
                    <a:pt x="15285" y="10230"/>
                  </a:cubicBezTo>
                  <a:lnTo>
                    <a:pt x="11888" y="10230"/>
                  </a:lnTo>
                  <a:cubicBezTo>
                    <a:pt x="11574" y="10230"/>
                    <a:pt x="11323" y="10484"/>
                    <a:pt x="11323" y="10795"/>
                  </a:cubicBezTo>
                  <a:cubicBezTo>
                    <a:pt x="11323" y="11109"/>
                    <a:pt x="11574" y="11362"/>
                    <a:pt x="11888" y="11362"/>
                  </a:cubicBezTo>
                  <a:lnTo>
                    <a:pt x="14152" y="11362"/>
                  </a:lnTo>
                  <a:cubicBezTo>
                    <a:pt x="14466" y="11362"/>
                    <a:pt x="14717" y="11616"/>
                    <a:pt x="14717" y="11927"/>
                  </a:cubicBezTo>
                  <a:cubicBezTo>
                    <a:pt x="14717" y="12241"/>
                    <a:pt x="14466" y="12494"/>
                    <a:pt x="14152" y="12494"/>
                  </a:cubicBezTo>
                  <a:lnTo>
                    <a:pt x="11888" y="12494"/>
                  </a:lnTo>
                  <a:cubicBezTo>
                    <a:pt x="11574" y="12494"/>
                    <a:pt x="11323" y="12748"/>
                    <a:pt x="11323" y="13059"/>
                  </a:cubicBezTo>
                  <a:cubicBezTo>
                    <a:pt x="11323" y="13373"/>
                    <a:pt x="11574" y="13627"/>
                    <a:pt x="11888" y="13627"/>
                  </a:cubicBezTo>
                  <a:lnTo>
                    <a:pt x="13020" y="13627"/>
                  </a:lnTo>
                  <a:cubicBezTo>
                    <a:pt x="13334" y="13627"/>
                    <a:pt x="13585" y="13880"/>
                    <a:pt x="13585" y="14191"/>
                  </a:cubicBezTo>
                  <a:cubicBezTo>
                    <a:pt x="13585" y="14505"/>
                    <a:pt x="13334" y="14759"/>
                    <a:pt x="13020" y="14759"/>
                  </a:cubicBezTo>
                  <a:lnTo>
                    <a:pt x="9197" y="14759"/>
                  </a:lnTo>
                  <a:cubicBezTo>
                    <a:pt x="8041" y="14759"/>
                    <a:pt x="6890" y="14572"/>
                    <a:pt x="5794" y="14207"/>
                  </a:cubicBezTo>
                  <a:lnTo>
                    <a:pt x="4529" y="13784"/>
                  </a:lnTo>
                  <a:lnTo>
                    <a:pt x="4529" y="7712"/>
                  </a:lnTo>
                  <a:lnTo>
                    <a:pt x="5686" y="7132"/>
                  </a:lnTo>
                  <a:cubicBezTo>
                    <a:pt x="6265" y="6842"/>
                    <a:pt x="6797" y="6459"/>
                    <a:pt x="7253" y="6003"/>
                  </a:cubicBezTo>
                  <a:lnTo>
                    <a:pt x="7289" y="5963"/>
                  </a:lnTo>
                  <a:cubicBezTo>
                    <a:pt x="8352" y="4901"/>
                    <a:pt x="8917" y="2654"/>
                    <a:pt x="9034" y="1132"/>
                  </a:cubicBezTo>
                  <a:close/>
                  <a:moveTo>
                    <a:pt x="8491" y="0"/>
                  </a:moveTo>
                  <a:cubicBezTo>
                    <a:pt x="8177" y="0"/>
                    <a:pt x="7926" y="254"/>
                    <a:pt x="7926" y="568"/>
                  </a:cubicBezTo>
                  <a:cubicBezTo>
                    <a:pt x="7926" y="1887"/>
                    <a:pt x="7380" y="4276"/>
                    <a:pt x="6492" y="5166"/>
                  </a:cubicBezTo>
                  <a:lnTo>
                    <a:pt x="6456" y="5203"/>
                  </a:lnTo>
                  <a:cubicBezTo>
                    <a:pt x="6081" y="5574"/>
                    <a:pt x="5652" y="5885"/>
                    <a:pt x="5181" y="6120"/>
                  </a:cubicBezTo>
                  <a:lnTo>
                    <a:pt x="4529" y="6444"/>
                  </a:lnTo>
                  <a:lnTo>
                    <a:pt x="4529" y="6229"/>
                  </a:lnTo>
                  <a:cubicBezTo>
                    <a:pt x="4529" y="5915"/>
                    <a:pt x="4276" y="5661"/>
                    <a:pt x="3962" y="5661"/>
                  </a:cubicBezTo>
                  <a:lnTo>
                    <a:pt x="565" y="5661"/>
                  </a:lnTo>
                  <a:cubicBezTo>
                    <a:pt x="251" y="5661"/>
                    <a:pt x="0" y="5915"/>
                    <a:pt x="0" y="6229"/>
                  </a:cubicBezTo>
                  <a:lnTo>
                    <a:pt x="0" y="15324"/>
                  </a:lnTo>
                  <a:cubicBezTo>
                    <a:pt x="0" y="15638"/>
                    <a:pt x="251" y="15891"/>
                    <a:pt x="565" y="15891"/>
                  </a:cubicBezTo>
                  <a:lnTo>
                    <a:pt x="3962" y="15891"/>
                  </a:lnTo>
                  <a:cubicBezTo>
                    <a:pt x="4276" y="15891"/>
                    <a:pt x="4529" y="15638"/>
                    <a:pt x="4529" y="15324"/>
                  </a:cubicBezTo>
                  <a:lnTo>
                    <a:pt x="4529" y="14976"/>
                  </a:lnTo>
                  <a:lnTo>
                    <a:pt x="5435" y="15278"/>
                  </a:lnTo>
                  <a:cubicBezTo>
                    <a:pt x="6649" y="15683"/>
                    <a:pt x="7917" y="15888"/>
                    <a:pt x="9197" y="15888"/>
                  </a:cubicBezTo>
                  <a:lnTo>
                    <a:pt x="13020" y="15888"/>
                  </a:lnTo>
                  <a:cubicBezTo>
                    <a:pt x="14219" y="15888"/>
                    <a:pt x="15040" y="14681"/>
                    <a:pt x="14599" y="13566"/>
                  </a:cubicBezTo>
                  <a:cubicBezTo>
                    <a:pt x="15577" y="13298"/>
                    <a:pt x="16106" y="12241"/>
                    <a:pt x="15731" y="11302"/>
                  </a:cubicBezTo>
                  <a:cubicBezTo>
                    <a:pt x="16468" y="11100"/>
                    <a:pt x="16981" y="10429"/>
                    <a:pt x="16984" y="9662"/>
                  </a:cubicBezTo>
                  <a:cubicBezTo>
                    <a:pt x="16981" y="9233"/>
                    <a:pt x="16824" y="8823"/>
                    <a:pt x="16541" y="8503"/>
                  </a:cubicBezTo>
                  <a:cubicBezTo>
                    <a:pt x="16994" y="8005"/>
                    <a:pt x="17108" y="7289"/>
                    <a:pt x="16837" y="6673"/>
                  </a:cubicBezTo>
                  <a:cubicBezTo>
                    <a:pt x="16565" y="6060"/>
                    <a:pt x="15958" y="5661"/>
                    <a:pt x="15285" y="5661"/>
                  </a:cubicBezTo>
                  <a:lnTo>
                    <a:pt x="10635" y="5661"/>
                  </a:lnTo>
                  <a:cubicBezTo>
                    <a:pt x="11109" y="4577"/>
                    <a:pt x="11323" y="3104"/>
                    <a:pt x="11323" y="2364"/>
                  </a:cubicBezTo>
                  <a:cubicBezTo>
                    <a:pt x="11320" y="1060"/>
                    <a:pt x="10263" y="3"/>
                    <a:pt x="89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868" name="Google Shape;9868;p76"/>
            <p:cNvSpPr/>
            <p:nvPr/>
          </p:nvSpPr>
          <p:spPr>
            <a:xfrm>
              <a:off x="3467650" y="238575"/>
              <a:ext cx="46525" cy="56650"/>
            </a:xfrm>
            <a:custGeom>
              <a:avLst/>
              <a:gdLst/>
              <a:ahLst/>
              <a:cxnLst/>
              <a:rect l="l" t="t" r="r" b="b"/>
              <a:pathLst>
                <a:path w="1861" h="2266" extrusionOk="0">
                  <a:moveTo>
                    <a:pt x="646" y="1"/>
                  </a:moveTo>
                  <a:cubicBezTo>
                    <a:pt x="561" y="1"/>
                    <a:pt x="475" y="20"/>
                    <a:pt x="393" y="61"/>
                  </a:cubicBezTo>
                  <a:cubicBezTo>
                    <a:pt x="112" y="199"/>
                    <a:pt x="0" y="541"/>
                    <a:pt x="139" y="821"/>
                  </a:cubicBezTo>
                  <a:lnTo>
                    <a:pt x="707" y="1954"/>
                  </a:lnTo>
                  <a:cubicBezTo>
                    <a:pt x="805" y="2150"/>
                    <a:pt x="1005" y="2265"/>
                    <a:pt x="1212" y="2265"/>
                  </a:cubicBezTo>
                  <a:cubicBezTo>
                    <a:pt x="1297" y="2265"/>
                    <a:pt x="1384" y="2246"/>
                    <a:pt x="1465" y="2204"/>
                  </a:cubicBezTo>
                  <a:cubicBezTo>
                    <a:pt x="1746" y="2065"/>
                    <a:pt x="1860" y="1727"/>
                    <a:pt x="1718" y="1446"/>
                  </a:cubicBezTo>
                  <a:lnTo>
                    <a:pt x="1154" y="314"/>
                  </a:lnTo>
                  <a:cubicBezTo>
                    <a:pt x="1053" y="115"/>
                    <a:pt x="854" y="1"/>
                    <a:pt x="6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869" name="Google Shape;9869;p76"/>
            <p:cNvSpPr/>
            <p:nvPr/>
          </p:nvSpPr>
          <p:spPr>
            <a:xfrm>
              <a:off x="3566675" y="238575"/>
              <a:ext cx="46525" cy="56675"/>
            </a:xfrm>
            <a:custGeom>
              <a:avLst/>
              <a:gdLst/>
              <a:ahLst/>
              <a:cxnLst/>
              <a:rect l="l" t="t" r="r" b="b"/>
              <a:pathLst>
                <a:path w="1861" h="2267" extrusionOk="0">
                  <a:moveTo>
                    <a:pt x="1215" y="1"/>
                  </a:moveTo>
                  <a:cubicBezTo>
                    <a:pt x="1007" y="1"/>
                    <a:pt x="808" y="115"/>
                    <a:pt x="707" y="314"/>
                  </a:cubicBezTo>
                  <a:lnTo>
                    <a:pt x="143" y="1446"/>
                  </a:lnTo>
                  <a:cubicBezTo>
                    <a:pt x="1" y="1727"/>
                    <a:pt x="116" y="2065"/>
                    <a:pt x="396" y="2207"/>
                  </a:cubicBezTo>
                  <a:cubicBezTo>
                    <a:pt x="477" y="2247"/>
                    <a:pt x="562" y="2266"/>
                    <a:pt x="646" y="2266"/>
                  </a:cubicBezTo>
                  <a:cubicBezTo>
                    <a:pt x="854" y="2266"/>
                    <a:pt x="1055" y="2151"/>
                    <a:pt x="1154" y="1954"/>
                  </a:cubicBezTo>
                  <a:lnTo>
                    <a:pt x="1722" y="821"/>
                  </a:lnTo>
                  <a:cubicBezTo>
                    <a:pt x="1861" y="541"/>
                    <a:pt x="1749" y="199"/>
                    <a:pt x="1468" y="61"/>
                  </a:cubicBezTo>
                  <a:cubicBezTo>
                    <a:pt x="1387" y="20"/>
                    <a:pt x="1300" y="1"/>
                    <a:pt x="12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870" name="Google Shape;9870;p76"/>
            <p:cNvSpPr/>
            <p:nvPr/>
          </p:nvSpPr>
          <p:spPr>
            <a:xfrm>
              <a:off x="3611225" y="323500"/>
              <a:ext cx="56550" cy="28325"/>
            </a:xfrm>
            <a:custGeom>
              <a:avLst/>
              <a:gdLst/>
              <a:ahLst/>
              <a:cxnLst/>
              <a:rect l="l" t="t" r="r" b="b"/>
              <a:pathLst>
                <a:path w="2262" h="1133" extrusionOk="0">
                  <a:moveTo>
                    <a:pt x="565" y="0"/>
                  </a:moveTo>
                  <a:cubicBezTo>
                    <a:pt x="251" y="0"/>
                    <a:pt x="0" y="254"/>
                    <a:pt x="0" y="568"/>
                  </a:cubicBezTo>
                  <a:cubicBezTo>
                    <a:pt x="0" y="879"/>
                    <a:pt x="251" y="1132"/>
                    <a:pt x="565" y="1132"/>
                  </a:cubicBezTo>
                  <a:lnTo>
                    <a:pt x="1697" y="1132"/>
                  </a:lnTo>
                  <a:cubicBezTo>
                    <a:pt x="2011" y="1132"/>
                    <a:pt x="2262" y="879"/>
                    <a:pt x="2262" y="568"/>
                  </a:cubicBezTo>
                  <a:cubicBezTo>
                    <a:pt x="2262" y="254"/>
                    <a:pt x="2011" y="0"/>
                    <a:pt x="1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871" name="Google Shape;9871;p76"/>
            <p:cNvSpPr/>
            <p:nvPr/>
          </p:nvSpPr>
          <p:spPr>
            <a:xfrm>
              <a:off x="3413075" y="323500"/>
              <a:ext cx="56550" cy="28325"/>
            </a:xfrm>
            <a:custGeom>
              <a:avLst/>
              <a:gdLst/>
              <a:ahLst/>
              <a:cxnLst/>
              <a:rect l="l" t="t" r="r" b="b"/>
              <a:pathLst>
                <a:path w="2262" h="1133" extrusionOk="0">
                  <a:moveTo>
                    <a:pt x="565" y="0"/>
                  </a:moveTo>
                  <a:cubicBezTo>
                    <a:pt x="251" y="0"/>
                    <a:pt x="0" y="254"/>
                    <a:pt x="0" y="568"/>
                  </a:cubicBezTo>
                  <a:cubicBezTo>
                    <a:pt x="0" y="879"/>
                    <a:pt x="251" y="1132"/>
                    <a:pt x="565" y="1132"/>
                  </a:cubicBezTo>
                  <a:lnTo>
                    <a:pt x="1697" y="1132"/>
                  </a:lnTo>
                  <a:cubicBezTo>
                    <a:pt x="2011" y="1132"/>
                    <a:pt x="2262" y="879"/>
                    <a:pt x="2262" y="568"/>
                  </a:cubicBezTo>
                  <a:cubicBezTo>
                    <a:pt x="2262" y="254"/>
                    <a:pt x="2011" y="0"/>
                    <a:pt x="1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872" name="Google Shape;9872;p76"/>
          <p:cNvGrpSpPr/>
          <p:nvPr/>
        </p:nvGrpSpPr>
        <p:grpSpPr>
          <a:xfrm>
            <a:off x="2929622" y="2287138"/>
            <a:ext cx="352455" cy="340168"/>
            <a:chOff x="3857225" y="238125"/>
            <a:chExt cx="500575" cy="483125"/>
          </a:xfrm>
        </p:grpSpPr>
        <p:sp>
          <p:nvSpPr>
            <p:cNvPr id="9873" name="Google Shape;9873;p76"/>
            <p:cNvSpPr/>
            <p:nvPr/>
          </p:nvSpPr>
          <p:spPr>
            <a:xfrm>
              <a:off x="3857225" y="238125"/>
              <a:ext cx="500575" cy="483125"/>
            </a:xfrm>
            <a:custGeom>
              <a:avLst/>
              <a:gdLst/>
              <a:ahLst/>
              <a:cxnLst/>
              <a:rect l="l" t="t" r="r" b="b"/>
              <a:pathLst>
                <a:path w="20023" h="19325" extrusionOk="0">
                  <a:moveTo>
                    <a:pt x="15671" y="3398"/>
                  </a:moveTo>
                  <a:cubicBezTo>
                    <a:pt x="15707" y="3398"/>
                    <a:pt x="15744" y="3402"/>
                    <a:pt x="15780" y="3409"/>
                  </a:cubicBezTo>
                  <a:lnTo>
                    <a:pt x="15801" y="3415"/>
                  </a:lnTo>
                  <a:cubicBezTo>
                    <a:pt x="15814" y="3415"/>
                    <a:pt x="15823" y="3418"/>
                    <a:pt x="15835" y="3421"/>
                  </a:cubicBezTo>
                  <a:cubicBezTo>
                    <a:pt x="15844" y="3424"/>
                    <a:pt x="15856" y="3430"/>
                    <a:pt x="15868" y="3433"/>
                  </a:cubicBezTo>
                  <a:lnTo>
                    <a:pt x="15886" y="3439"/>
                  </a:lnTo>
                  <a:cubicBezTo>
                    <a:pt x="15892" y="3442"/>
                    <a:pt x="15898" y="3445"/>
                    <a:pt x="15904" y="3448"/>
                  </a:cubicBezTo>
                  <a:cubicBezTo>
                    <a:pt x="15922" y="3457"/>
                    <a:pt x="15943" y="3466"/>
                    <a:pt x="15964" y="3478"/>
                  </a:cubicBezTo>
                  <a:cubicBezTo>
                    <a:pt x="15986" y="3494"/>
                    <a:pt x="16010" y="3509"/>
                    <a:pt x="16031" y="3524"/>
                  </a:cubicBezTo>
                  <a:cubicBezTo>
                    <a:pt x="16046" y="3536"/>
                    <a:pt x="16058" y="3551"/>
                    <a:pt x="16073" y="3563"/>
                  </a:cubicBezTo>
                  <a:cubicBezTo>
                    <a:pt x="16085" y="3575"/>
                    <a:pt x="16100" y="3590"/>
                    <a:pt x="16112" y="3605"/>
                  </a:cubicBezTo>
                  <a:cubicBezTo>
                    <a:pt x="16294" y="3829"/>
                    <a:pt x="16279" y="4158"/>
                    <a:pt x="16073" y="4363"/>
                  </a:cubicBezTo>
                  <a:lnTo>
                    <a:pt x="13054" y="7383"/>
                  </a:lnTo>
                  <a:cubicBezTo>
                    <a:pt x="12939" y="7232"/>
                    <a:pt x="12815" y="7090"/>
                    <a:pt x="12682" y="6954"/>
                  </a:cubicBezTo>
                  <a:cubicBezTo>
                    <a:pt x="12546" y="6821"/>
                    <a:pt x="12405" y="6697"/>
                    <a:pt x="12254" y="6582"/>
                  </a:cubicBezTo>
                  <a:lnTo>
                    <a:pt x="15273" y="3563"/>
                  </a:lnTo>
                  <a:cubicBezTo>
                    <a:pt x="15380" y="3456"/>
                    <a:pt x="15523" y="3398"/>
                    <a:pt x="15671" y="3398"/>
                  </a:cubicBezTo>
                  <a:close/>
                  <a:moveTo>
                    <a:pt x="9887" y="9183"/>
                  </a:moveTo>
                  <a:cubicBezTo>
                    <a:pt x="10031" y="9183"/>
                    <a:pt x="10176" y="9238"/>
                    <a:pt x="10288" y="9348"/>
                  </a:cubicBezTo>
                  <a:cubicBezTo>
                    <a:pt x="10511" y="9575"/>
                    <a:pt x="10508" y="9937"/>
                    <a:pt x="10279" y="10157"/>
                  </a:cubicBezTo>
                  <a:cubicBezTo>
                    <a:pt x="10169" y="10268"/>
                    <a:pt x="10024" y="10323"/>
                    <a:pt x="9879" y="10323"/>
                  </a:cubicBezTo>
                  <a:cubicBezTo>
                    <a:pt x="9734" y="10323"/>
                    <a:pt x="9589" y="10268"/>
                    <a:pt x="9479" y="10157"/>
                  </a:cubicBezTo>
                  <a:cubicBezTo>
                    <a:pt x="9258" y="9937"/>
                    <a:pt x="9258" y="9578"/>
                    <a:pt x="9479" y="9357"/>
                  </a:cubicBezTo>
                  <a:cubicBezTo>
                    <a:pt x="9590" y="9241"/>
                    <a:pt x="9739" y="9183"/>
                    <a:pt x="9887" y="9183"/>
                  </a:cubicBezTo>
                  <a:close/>
                  <a:moveTo>
                    <a:pt x="15746" y="1062"/>
                  </a:moveTo>
                  <a:cubicBezTo>
                    <a:pt x="16469" y="1062"/>
                    <a:pt x="17193" y="1337"/>
                    <a:pt x="17746" y="1890"/>
                  </a:cubicBezTo>
                  <a:cubicBezTo>
                    <a:pt x="18878" y="3022"/>
                    <a:pt x="18845" y="4870"/>
                    <a:pt x="17673" y="5963"/>
                  </a:cubicBezTo>
                  <a:lnTo>
                    <a:pt x="11879" y="11758"/>
                  </a:lnTo>
                  <a:cubicBezTo>
                    <a:pt x="11337" y="12300"/>
                    <a:pt x="10612" y="12586"/>
                    <a:pt x="9878" y="12586"/>
                  </a:cubicBezTo>
                  <a:cubicBezTo>
                    <a:pt x="9472" y="12586"/>
                    <a:pt x="9062" y="12499"/>
                    <a:pt x="8679" y="12319"/>
                  </a:cubicBezTo>
                  <a:lnTo>
                    <a:pt x="8663" y="12313"/>
                  </a:lnTo>
                  <a:cubicBezTo>
                    <a:pt x="8198" y="12093"/>
                    <a:pt x="7803" y="11746"/>
                    <a:pt x="7516" y="11317"/>
                  </a:cubicBezTo>
                  <a:lnTo>
                    <a:pt x="8346" y="10487"/>
                  </a:lnTo>
                  <a:cubicBezTo>
                    <a:pt x="8645" y="11113"/>
                    <a:pt x="9259" y="11453"/>
                    <a:pt x="9883" y="11453"/>
                  </a:cubicBezTo>
                  <a:cubicBezTo>
                    <a:pt x="10311" y="11453"/>
                    <a:pt x="10744" y="11293"/>
                    <a:pt x="11082" y="10955"/>
                  </a:cubicBezTo>
                  <a:lnTo>
                    <a:pt x="16873" y="5160"/>
                  </a:lnTo>
                  <a:cubicBezTo>
                    <a:pt x="17541" y="4514"/>
                    <a:pt x="17562" y="3448"/>
                    <a:pt x="16922" y="2775"/>
                  </a:cubicBezTo>
                  <a:cubicBezTo>
                    <a:pt x="16588" y="2423"/>
                    <a:pt x="16140" y="2245"/>
                    <a:pt x="15690" y="2245"/>
                  </a:cubicBezTo>
                  <a:cubicBezTo>
                    <a:pt x="15275" y="2245"/>
                    <a:pt x="14860" y="2395"/>
                    <a:pt x="14533" y="2699"/>
                  </a:cubicBezTo>
                  <a:cubicBezTo>
                    <a:pt x="14512" y="2718"/>
                    <a:pt x="14491" y="2739"/>
                    <a:pt x="14470" y="2760"/>
                  </a:cubicBezTo>
                  <a:lnTo>
                    <a:pt x="11212" y="6021"/>
                  </a:lnTo>
                  <a:cubicBezTo>
                    <a:pt x="10783" y="5867"/>
                    <a:pt x="10333" y="5791"/>
                    <a:pt x="9877" y="5791"/>
                  </a:cubicBezTo>
                  <a:lnTo>
                    <a:pt x="9838" y="5791"/>
                  </a:lnTo>
                  <a:lnTo>
                    <a:pt x="13673" y="1963"/>
                  </a:lnTo>
                  <a:cubicBezTo>
                    <a:pt x="14232" y="1363"/>
                    <a:pt x="14988" y="1062"/>
                    <a:pt x="15746" y="1062"/>
                  </a:cubicBezTo>
                  <a:close/>
                  <a:moveTo>
                    <a:pt x="6707" y="12129"/>
                  </a:moveTo>
                  <a:cubicBezTo>
                    <a:pt x="6819" y="12283"/>
                    <a:pt x="6942" y="12425"/>
                    <a:pt x="7078" y="12558"/>
                  </a:cubicBezTo>
                  <a:cubicBezTo>
                    <a:pt x="7211" y="12694"/>
                    <a:pt x="7353" y="12818"/>
                    <a:pt x="7507" y="12932"/>
                  </a:cubicBezTo>
                  <a:lnTo>
                    <a:pt x="4675" y="15762"/>
                  </a:lnTo>
                  <a:cubicBezTo>
                    <a:pt x="4565" y="15872"/>
                    <a:pt x="4420" y="15927"/>
                    <a:pt x="4275" y="15927"/>
                  </a:cubicBezTo>
                  <a:cubicBezTo>
                    <a:pt x="4130" y="15927"/>
                    <a:pt x="3985" y="15872"/>
                    <a:pt x="3875" y="15762"/>
                  </a:cubicBezTo>
                  <a:cubicBezTo>
                    <a:pt x="3654" y="15541"/>
                    <a:pt x="3654" y="15182"/>
                    <a:pt x="3875" y="14961"/>
                  </a:cubicBezTo>
                  <a:lnTo>
                    <a:pt x="6707" y="12129"/>
                  </a:lnTo>
                  <a:close/>
                  <a:moveTo>
                    <a:pt x="9884" y="6926"/>
                  </a:moveTo>
                  <a:cubicBezTo>
                    <a:pt x="10290" y="6926"/>
                    <a:pt x="10698" y="7013"/>
                    <a:pt x="11082" y="7192"/>
                  </a:cubicBezTo>
                  <a:lnTo>
                    <a:pt x="11094" y="7198"/>
                  </a:lnTo>
                  <a:cubicBezTo>
                    <a:pt x="11562" y="7422"/>
                    <a:pt x="11958" y="7766"/>
                    <a:pt x="12242" y="8198"/>
                  </a:cubicBezTo>
                  <a:lnTo>
                    <a:pt x="11411" y="9028"/>
                  </a:lnTo>
                  <a:cubicBezTo>
                    <a:pt x="11112" y="8400"/>
                    <a:pt x="10499" y="8061"/>
                    <a:pt x="9877" y="8061"/>
                  </a:cubicBezTo>
                  <a:cubicBezTo>
                    <a:pt x="9448" y="8061"/>
                    <a:pt x="9016" y="8222"/>
                    <a:pt x="8679" y="8560"/>
                  </a:cubicBezTo>
                  <a:lnTo>
                    <a:pt x="3074" y="14161"/>
                  </a:lnTo>
                  <a:cubicBezTo>
                    <a:pt x="2410" y="14822"/>
                    <a:pt x="2410" y="15900"/>
                    <a:pt x="3074" y="16562"/>
                  </a:cubicBezTo>
                  <a:cubicBezTo>
                    <a:pt x="3405" y="16894"/>
                    <a:pt x="3840" y="17060"/>
                    <a:pt x="4275" y="17060"/>
                  </a:cubicBezTo>
                  <a:cubicBezTo>
                    <a:pt x="4710" y="17060"/>
                    <a:pt x="5144" y="16894"/>
                    <a:pt x="5475" y="16562"/>
                  </a:cubicBezTo>
                  <a:lnTo>
                    <a:pt x="8546" y="13491"/>
                  </a:lnTo>
                  <a:cubicBezTo>
                    <a:pt x="8974" y="13642"/>
                    <a:pt x="9424" y="13720"/>
                    <a:pt x="9880" y="13720"/>
                  </a:cubicBezTo>
                  <a:lnTo>
                    <a:pt x="9920" y="13720"/>
                  </a:lnTo>
                  <a:lnTo>
                    <a:pt x="6275" y="17362"/>
                  </a:lnTo>
                  <a:cubicBezTo>
                    <a:pt x="5716" y="17961"/>
                    <a:pt x="4960" y="18262"/>
                    <a:pt x="4202" y="18262"/>
                  </a:cubicBezTo>
                  <a:cubicBezTo>
                    <a:pt x="3479" y="18262"/>
                    <a:pt x="2755" y="17987"/>
                    <a:pt x="2202" y="17434"/>
                  </a:cubicBezTo>
                  <a:cubicBezTo>
                    <a:pt x="1070" y="16302"/>
                    <a:pt x="1103" y="14454"/>
                    <a:pt x="2274" y="13361"/>
                  </a:cubicBezTo>
                  <a:lnTo>
                    <a:pt x="7878" y="7757"/>
                  </a:lnTo>
                  <a:cubicBezTo>
                    <a:pt x="8422" y="7214"/>
                    <a:pt x="9147" y="6926"/>
                    <a:pt x="9884" y="6926"/>
                  </a:cubicBezTo>
                  <a:close/>
                  <a:moveTo>
                    <a:pt x="15673" y="1"/>
                  </a:moveTo>
                  <a:cubicBezTo>
                    <a:pt x="14659" y="1"/>
                    <a:pt x="13644" y="388"/>
                    <a:pt x="12870" y="1162"/>
                  </a:cubicBezTo>
                  <a:lnTo>
                    <a:pt x="7078" y="6957"/>
                  </a:lnTo>
                  <a:lnTo>
                    <a:pt x="1471" y="12561"/>
                  </a:lnTo>
                  <a:cubicBezTo>
                    <a:pt x="339" y="13693"/>
                    <a:pt x="1" y="15399"/>
                    <a:pt x="614" y="16879"/>
                  </a:cubicBezTo>
                  <a:cubicBezTo>
                    <a:pt x="1230" y="18358"/>
                    <a:pt x="2673" y="19324"/>
                    <a:pt x="4276" y="19324"/>
                  </a:cubicBezTo>
                  <a:cubicBezTo>
                    <a:pt x="4280" y="19325"/>
                    <a:pt x="4284" y="19325"/>
                    <a:pt x="4288" y="19325"/>
                  </a:cubicBezTo>
                  <a:cubicBezTo>
                    <a:pt x="5334" y="19325"/>
                    <a:pt x="6338" y="18908"/>
                    <a:pt x="7078" y="18165"/>
                  </a:cubicBezTo>
                  <a:lnTo>
                    <a:pt x="12682" y="12561"/>
                  </a:lnTo>
                  <a:lnTo>
                    <a:pt x="18477" y="6767"/>
                  </a:lnTo>
                  <a:cubicBezTo>
                    <a:pt x="20023" y="5221"/>
                    <a:pt x="20023" y="2711"/>
                    <a:pt x="18477" y="1162"/>
                  </a:cubicBezTo>
                  <a:cubicBezTo>
                    <a:pt x="17702" y="388"/>
                    <a:pt x="16688" y="1"/>
                    <a:pt x="156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874" name="Google Shape;9874;p76"/>
            <p:cNvSpPr/>
            <p:nvPr/>
          </p:nvSpPr>
          <p:spPr>
            <a:xfrm>
              <a:off x="4208775" y="588000"/>
              <a:ext cx="71125" cy="68350"/>
            </a:xfrm>
            <a:custGeom>
              <a:avLst/>
              <a:gdLst/>
              <a:ahLst/>
              <a:cxnLst/>
              <a:rect l="l" t="t" r="r" b="b"/>
              <a:pathLst>
                <a:path w="2845" h="2734" extrusionOk="0">
                  <a:moveTo>
                    <a:pt x="621" y="1"/>
                  </a:moveTo>
                  <a:cubicBezTo>
                    <a:pt x="476" y="1"/>
                    <a:pt x="331" y="56"/>
                    <a:pt x="221" y="166"/>
                  </a:cubicBezTo>
                  <a:cubicBezTo>
                    <a:pt x="0" y="387"/>
                    <a:pt x="0" y="746"/>
                    <a:pt x="221" y="966"/>
                  </a:cubicBezTo>
                  <a:lnTo>
                    <a:pt x="1821" y="2567"/>
                  </a:lnTo>
                  <a:cubicBezTo>
                    <a:pt x="1933" y="2677"/>
                    <a:pt x="2079" y="2733"/>
                    <a:pt x="2224" y="2733"/>
                  </a:cubicBezTo>
                  <a:cubicBezTo>
                    <a:pt x="2368" y="2733"/>
                    <a:pt x="2513" y="2678"/>
                    <a:pt x="2624" y="2567"/>
                  </a:cubicBezTo>
                  <a:cubicBezTo>
                    <a:pt x="2845" y="2346"/>
                    <a:pt x="2845" y="1987"/>
                    <a:pt x="2624" y="1767"/>
                  </a:cubicBezTo>
                  <a:lnTo>
                    <a:pt x="1021" y="166"/>
                  </a:lnTo>
                  <a:cubicBezTo>
                    <a:pt x="911" y="56"/>
                    <a:pt x="766" y="1"/>
                    <a:pt x="6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875" name="Google Shape;9875;p76"/>
            <p:cNvSpPr/>
            <p:nvPr/>
          </p:nvSpPr>
          <p:spPr>
            <a:xfrm>
              <a:off x="4228400" y="527925"/>
              <a:ext cx="91050" cy="48400"/>
            </a:xfrm>
            <a:custGeom>
              <a:avLst/>
              <a:gdLst/>
              <a:ahLst/>
              <a:cxnLst/>
              <a:rect l="l" t="t" r="r" b="b"/>
              <a:pathLst>
                <a:path w="3642" h="1936" extrusionOk="0">
                  <a:moveTo>
                    <a:pt x="636" y="0"/>
                  </a:moveTo>
                  <a:cubicBezTo>
                    <a:pt x="400" y="0"/>
                    <a:pt x="180" y="150"/>
                    <a:pt x="100" y="389"/>
                  </a:cubicBezTo>
                  <a:cubicBezTo>
                    <a:pt x="0" y="685"/>
                    <a:pt x="160" y="1005"/>
                    <a:pt x="459" y="1105"/>
                  </a:cubicBezTo>
                  <a:lnTo>
                    <a:pt x="2860" y="1905"/>
                  </a:lnTo>
                  <a:cubicBezTo>
                    <a:pt x="2917" y="1923"/>
                    <a:pt x="2977" y="1935"/>
                    <a:pt x="3038" y="1935"/>
                  </a:cubicBezTo>
                  <a:cubicBezTo>
                    <a:pt x="3316" y="1932"/>
                    <a:pt x="3554" y="1733"/>
                    <a:pt x="3596" y="1458"/>
                  </a:cubicBezTo>
                  <a:cubicBezTo>
                    <a:pt x="3642" y="1183"/>
                    <a:pt x="3482" y="918"/>
                    <a:pt x="3219" y="830"/>
                  </a:cubicBezTo>
                  <a:lnTo>
                    <a:pt x="816" y="30"/>
                  </a:lnTo>
                  <a:cubicBezTo>
                    <a:pt x="756" y="10"/>
                    <a:pt x="695" y="0"/>
                    <a:pt x="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876" name="Google Shape;9876;p76"/>
            <p:cNvSpPr/>
            <p:nvPr/>
          </p:nvSpPr>
          <p:spPr>
            <a:xfrm>
              <a:off x="4148300" y="608000"/>
              <a:ext cx="52050" cy="88600"/>
            </a:xfrm>
            <a:custGeom>
              <a:avLst/>
              <a:gdLst/>
              <a:ahLst/>
              <a:cxnLst/>
              <a:rect l="l" t="t" r="r" b="b"/>
              <a:pathLst>
                <a:path w="2082" h="3544" extrusionOk="0">
                  <a:moveTo>
                    <a:pt x="639" y="1"/>
                  </a:moveTo>
                  <a:cubicBezTo>
                    <a:pt x="580" y="1"/>
                    <a:pt x="519" y="10"/>
                    <a:pt x="460" y="31"/>
                  </a:cubicBezTo>
                  <a:cubicBezTo>
                    <a:pt x="161" y="127"/>
                    <a:pt x="1" y="450"/>
                    <a:pt x="100" y="746"/>
                  </a:cubicBezTo>
                  <a:lnTo>
                    <a:pt x="903" y="3150"/>
                  </a:lnTo>
                  <a:cubicBezTo>
                    <a:pt x="979" y="3390"/>
                    <a:pt x="1202" y="3544"/>
                    <a:pt x="1441" y="3544"/>
                  </a:cubicBezTo>
                  <a:cubicBezTo>
                    <a:pt x="1500" y="3544"/>
                    <a:pt x="1560" y="3535"/>
                    <a:pt x="1619" y="3515"/>
                  </a:cubicBezTo>
                  <a:cubicBezTo>
                    <a:pt x="1921" y="3415"/>
                    <a:pt x="2081" y="3089"/>
                    <a:pt x="1975" y="2790"/>
                  </a:cubicBezTo>
                  <a:lnTo>
                    <a:pt x="1175" y="390"/>
                  </a:lnTo>
                  <a:cubicBezTo>
                    <a:pt x="1096" y="151"/>
                    <a:pt x="875" y="1"/>
                    <a:pt x="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877" name="Google Shape;9877;p76"/>
            <p:cNvSpPr/>
            <p:nvPr/>
          </p:nvSpPr>
          <p:spPr>
            <a:xfrm>
              <a:off x="3928725" y="307900"/>
              <a:ext cx="71200" cy="68375"/>
            </a:xfrm>
            <a:custGeom>
              <a:avLst/>
              <a:gdLst/>
              <a:ahLst/>
              <a:cxnLst/>
              <a:rect l="l" t="t" r="r" b="b"/>
              <a:pathLst>
                <a:path w="2848" h="2735" extrusionOk="0">
                  <a:moveTo>
                    <a:pt x="620" y="1"/>
                  </a:moveTo>
                  <a:cubicBezTo>
                    <a:pt x="475" y="1"/>
                    <a:pt x="330" y="57"/>
                    <a:pt x="221" y="168"/>
                  </a:cubicBezTo>
                  <a:cubicBezTo>
                    <a:pt x="3" y="385"/>
                    <a:pt x="0" y="739"/>
                    <a:pt x="214" y="962"/>
                  </a:cubicBezTo>
                  <a:lnTo>
                    <a:pt x="1815" y="2562"/>
                  </a:lnTo>
                  <a:cubicBezTo>
                    <a:pt x="1926" y="2677"/>
                    <a:pt x="2074" y="2734"/>
                    <a:pt x="2222" y="2734"/>
                  </a:cubicBezTo>
                  <a:cubicBezTo>
                    <a:pt x="2367" y="2734"/>
                    <a:pt x="2512" y="2679"/>
                    <a:pt x="2624" y="2569"/>
                  </a:cubicBezTo>
                  <a:cubicBezTo>
                    <a:pt x="2847" y="2345"/>
                    <a:pt x="2844" y="1983"/>
                    <a:pt x="2615" y="1762"/>
                  </a:cubicBezTo>
                  <a:lnTo>
                    <a:pt x="1015" y="162"/>
                  </a:lnTo>
                  <a:cubicBezTo>
                    <a:pt x="904" y="54"/>
                    <a:pt x="762" y="1"/>
                    <a:pt x="6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878" name="Google Shape;9878;p76"/>
            <p:cNvSpPr/>
            <p:nvPr/>
          </p:nvSpPr>
          <p:spPr>
            <a:xfrm>
              <a:off x="4008200" y="267675"/>
              <a:ext cx="51875" cy="88450"/>
            </a:xfrm>
            <a:custGeom>
              <a:avLst/>
              <a:gdLst/>
              <a:ahLst/>
              <a:cxnLst/>
              <a:rect l="l" t="t" r="r" b="b"/>
              <a:pathLst>
                <a:path w="2075" h="3538" extrusionOk="0">
                  <a:moveTo>
                    <a:pt x="636" y="1"/>
                  </a:moveTo>
                  <a:cubicBezTo>
                    <a:pt x="577" y="1"/>
                    <a:pt x="518" y="10"/>
                    <a:pt x="460" y="29"/>
                  </a:cubicBezTo>
                  <a:cubicBezTo>
                    <a:pt x="161" y="128"/>
                    <a:pt x="1" y="449"/>
                    <a:pt x="100" y="747"/>
                  </a:cubicBezTo>
                  <a:lnTo>
                    <a:pt x="900" y="3151"/>
                  </a:lnTo>
                  <a:cubicBezTo>
                    <a:pt x="979" y="3380"/>
                    <a:pt x="1193" y="3537"/>
                    <a:pt x="1438" y="3537"/>
                  </a:cubicBezTo>
                  <a:cubicBezTo>
                    <a:pt x="1498" y="3534"/>
                    <a:pt x="1559" y="3525"/>
                    <a:pt x="1619" y="3507"/>
                  </a:cubicBezTo>
                  <a:cubicBezTo>
                    <a:pt x="1915" y="3408"/>
                    <a:pt x="2075" y="3088"/>
                    <a:pt x="1975" y="2789"/>
                  </a:cubicBezTo>
                  <a:lnTo>
                    <a:pt x="1175" y="388"/>
                  </a:lnTo>
                  <a:cubicBezTo>
                    <a:pt x="1095" y="151"/>
                    <a:pt x="873" y="1"/>
                    <a:pt x="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879" name="Google Shape;9879;p76"/>
            <p:cNvSpPr/>
            <p:nvPr/>
          </p:nvSpPr>
          <p:spPr>
            <a:xfrm>
              <a:off x="3888100" y="387825"/>
              <a:ext cx="91675" cy="48300"/>
            </a:xfrm>
            <a:custGeom>
              <a:avLst/>
              <a:gdLst/>
              <a:ahLst/>
              <a:cxnLst/>
              <a:rect l="l" t="t" r="r" b="b"/>
              <a:pathLst>
                <a:path w="3667" h="1932" extrusionOk="0">
                  <a:moveTo>
                    <a:pt x="636" y="0"/>
                  </a:moveTo>
                  <a:cubicBezTo>
                    <a:pt x="400" y="0"/>
                    <a:pt x="180" y="150"/>
                    <a:pt x="100" y="386"/>
                  </a:cubicBezTo>
                  <a:cubicBezTo>
                    <a:pt x="1" y="685"/>
                    <a:pt x="161" y="1005"/>
                    <a:pt x="460" y="1105"/>
                  </a:cubicBezTo>
                  <a:lnTo>
                    <a:pt x="2860" y="1905"/>
                  </a:lnTo>
                  <a:cubicBezTo>
                    <a:pt x="2917" y="1923"/>
                    <a:pt x="2975" y="1932"/>
                    <a:pt x="3032" y="1932"/>
                  </a:cubicBezTo>
                  <a:cubicBezTo>
                    <a:pt x="3270" y="1932"/>
                    <a:pt x="3492" y="1781"/>
                    <a:pt x="3570" y="1543"/>
                  </a:cubicBezTo>
                  <a:cubicBezTo>
                    <a:pt x="3666" y="1250"/>
                    <a:pt x="3512" y="933"/>
                    <a:pt x="3219" y="830"/>
                  </a:cubicBezTo>
                  <a:lnTo>
                    <a:pt x="816" y="30"/>
                  </a:lnTo>
                  <a:cubicBezTo>
                    <a:pt x="756" y="10"/>
                    <a:pt x="696" y="0"/>
                    <a:pt x="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9880" name="Google Shape;9880;p76"/>
          <p:cNvSpPr/>
          <p:nvPr/>
        </p:nvSpPr>
        <p:spPr>
          <a:xfrm>
            <a:off x="3347096" y="2287135"/>
            <a:ext cx="352455" cy="340116"/>
          </a:xfrm>
          <a:custGeom>
            <a:avLst/>
            <a:gdLst/>
            <a:ahLst/>
            <a:cxnLst/>
            <a:rect l="l" t="t" r="r" b="b"/>
            <a:pathLst>
              <a:path w="20023" h="19322" extrusionOk="0">
                <a:moveTo>
                  <a:pt x="15673" y="3395"/>
                </a:moveTo>
                <a:cubicBezTo>
                  <a:pt x="15818" y="3395"/>
                  <a:pt x="15963" y="3450"/>
                  <a:pt x="16073" y="3560"/>
                </a:cubicBezTo>
                <a:cubicBezTo>
                  <a:pt x="16294" y="3780"/>
                  <a:pt x="16294" y="4140"/>
                  <a:pt x="16073" y="4360"/>
                </a:cubicBezTo>
                <a:lnTo>
                  <a:pt x="13054" y="7380"/>
                </a:lnTo>
                <a:cubicBezTo>
                  <a:pt x="12939" y="7229"/>
                  <a:pt x="12815" y="7087"/>
                  <a:pt x="12682" y="6951"/>
                </a:cubicBezTo>
                <a:cubicBezTo>
                  <a:pt x="12547" y="6818"/>
                  <a:pt x="12405" y="6694"/>
                  <a:pt x="12254" y="6579"/>
                </a:cubicBezTo>
                <a:lnTo>
                  <a:pt x="15273" y="3560"/>
                </a:lnTo>
                <a:cubicBezTo>
                  <a:pt x="15383" y="3450"/>
                  <a:pt x="15528" y="3395"/>
                  <a:pt x="15673" y="3395"/>
                </a:cubicBezTo>
                <a:close/>
                <a:moveTo>
                  <a:pt x="9879" y="9187"/>
                </a:moveTo>
                <a:cubicBezTo>
                  <a:pt x="10024" y="9187"/>
                  <a:pt x="10169" y="9243"/>
                  <a:pt x="10279" y="9354"/>
                </a:cubicBezTo>
                <a:cubicBezTo>
                  <a:pt x="10635" y="9711"/>
                  <a:pt x="10385" y="10321"/>
                  <a:pt x="9880" y="10321"/>
                </a:cubicBezTo>
                <a:cubicBezTo>
                  <a:pt x="9376" y="10321"/>
                  <a:pt x="9123" y="9711"/>
                  <a:pt x="9479" y="9354"/>
                </a:cubicBezTo>
                <a:cubicBezTo>
                  <a:pt x="9589" y="9243"/>
                  <a:pt x="9734" y="9187"/>
                  <a:pt x="9879" y="9187"/>
                </a:cubicBezTo>
                <a:close/>
                <a:moveTo>
                  <a:pt x="15746" y="1059"/>
                </a:moveTo>
                <a:cubicBezTo>
                  <a:pt x="16469" y="1059"/>
                  <a:pt x="17193" y="1334"/>
                  <a:pt x="17746" y="1887"/>
                </a:cubicBezTo>
                <a:cubicBezTo>
                  <a:pt x="18878" y="3019"/>
                  <a:pt x="18845" y="4867"/>
                  <a:pt x="17674" y="5960"/>
                </a:cubicBezTo>
                <a:lnTo>
                  <a:pt x="11882" y="11755"/>
                </a:lnTo>
                <a:cubicBezTo>
                  <a:pt x="11323" y="12314"/>
                  <a:pt x="10601" y="12585"/>
                  <a:pt x="9883" y="12585"/>
                </a:cubicBezTo>
                <a:cubicBezTo>
                  <a:pt x="8973" y="12585"/>
                  <a:pt x="8071" y="12149"/>
                  <a:pt x="7519" y="11314"/>
                </a:cubicBezTo>
                <a:lnTo>
                  <a:pt x="8350" y="10487"/>
                </a:lnTo>
                <a:cubicBezTo>
                  <a:pt x="8649" y="11113"/>
                  <a:pt x="9263" y="11453"/>
                  <a:pt x="9886" y="11453"/>
                </a:cubicBezTo>
                <a:cubicBezTo>
                  <a:pt x="10313" y="11453"/>
                  <a:pt x="10745" y="11293"/>
                  <a:pt x="11082" y="10955"/>
                </a:cubicBezTo>
                <a:lnTo>
                  <a:pt x="16876" y="5160"/>
                </a:lnTo>
                <a:cubicBezTo>
                  <a:pt x="17538" y="4499"/>
                  <a:pt x="17538" y="3421"/>
                  <a:pt x="16876" y="2760"/>
                </a:cubicBezTo>
                <a:cubicBezTo>
                  <a:pt x="16544" y="2428"/>
                  <a:pt x="16110" y="2262"/>
                  <a:pt x="15675" y="2262"/>
                </a:cubicBezTo>
                <a:cubicBezTo>
                  <a:pt x="15240" y="2262"/>
                  <a:pt x="14805" y="2428"/>
                  <a:pt x="14473" y="2760"/>
                </a:cubicBezTo>
                <a:lnTo>
                  <a:pt x="11212" y="6021"/>
                </a:lnTo>
                <a:cubicBezTo>
                  <a:pt x="10787" y="5872"/>
                  <a:pt x="10339" y="5794"/>
                  <a:pt x="9888" y="5794"/>
                </a:cubicBezTo>
                <a:cubicBezTo>
                  <a:pt x="9872" y="5794"/>
                  <a:pt x="9855" y="5794"/>
                  <a:pt x="9838" y="5794"/>
                </a:cubicBezTo>
                <a:lnTo>
                  <a:pt x="13673" y="1960"/>
                </a:lnTo>
                <a:cubicBezTo>
                  <a:pt x="14232" y="1360"/>
                  <a:pt x="14988" y="1059"/>
                  <a:pt x="15746" y="1059"/>
                </a:cubicBezTo>
                <a:close/>
                <a:moveTo>
                  <a:pt x="6707" y="12126"/>
                </a:moveTo>
                <a:cubicBezTo>
                  <a:pt x="6819" y="12280"/>
                  <a:pt x="6943" y="12422"/>
                  <a:pt x="7078" y="12555"/>
                </a:cubicBezTo>
                <a:cubicBezTo>
                  <a:pt x="7211" y="12691"/>
                  <a:pt x="7356" y="12815"/>
                  <a:pt x="7507" y="12929"/>
                </a:cubicBezTo>
                <a:lnTo>
                  <a:pt x="4675" y="15759"/>
                </a:lnTo>
                <a:cubicBezTo>
                  <a:pt x="4565" y="15869"/>
                  <a:pt x="4420" y="15924"/>
                  <a:pt x="4275" y="15924"/>
                </a:cubicBezTo>
                <a:cubicBezTo>
                  <a:pt x="4130" y="15924"/>
                  <a:pt x="3985" y="15869"/>
                  <a:pt x="3875" y="15759"/>
                </a:cubicBezTo>
                <a:cubicBezTo>
                  <a:pt x="3654" y="15538"/>
                  <a:pt x="3654" y="15179"/>
                  <a:pt x="3875" y="14958"/>
                </a:cubicBezTo>
                <a:lnTo>
                  <a:pt x="6707" y="12126"/>
                </a:lnTo>
                <a:close/>
                <a:moveTo>
                  <a:pt x="9878" y="6924"/>
                </a:moveTo>
                <a:cubicBezTo>
                  <a:pt x="10788" y="6924"/>
                  <a:pt x="11690" y="7359"/>
                  <a:pt x="12242" y="8195"/>
                </a:cubicBezTo>
                <a:lnTo>
                  <a:pt x="11414" y="9022"/>
                </a:lnTo>
                <a:cubicBezTo>
                  <a:pt x="11114" y="8396"/>
                  <a:pt x="10500" y="8056"/>
                  <a:pt x="9877" y="8056"/>
                </a:cubicBezTo>
                <a:cubicBezTo>
                  <a:pt x="9449" y="8056"/>
                  <a:pt x="9017" y="8216"/>
                  <a:pt x="8679" y="8554"/>
                </a:cubicBezTo>
                <a:lnTo>
                  <a:pt x="3075" y="14158"/>
                </a:lnTo>
                <a:cubicBezTo>
                  <a:pt x="2410" y="14819"/>
                  <a:pt x="2410" y="15897"/>
                  <a:pt x="3075" y="16559"/>
                </a:cubicBezTo>
                <a:cubicBezTo>
                  <a:pt x="3407" y="16891"/>
                  <a:pt x="3842" y="17057"/>
                  <a:pt x="4276" y="17057"/>
                </a:cubicBezTo>
                <a:cubicBezTo>
                  <a:pt x="4710" y="17057"/>
                  <a:pt x="5144" y="16891"/>
                  <a:pt x="5475" y="16559"/>
                </a:cubicBezTo>
                <a:lnTo>
                  <a:pt x="8549" y="13488"/>
                </a:lnTo>
                <a:cubicBezTo>
                  <a:pt x="8978" y="13639"/>
                  <a:pt x="9428" y="13714"/>
                  <a:pt x="9880" y="13714"/>
                </a:cubicBezTo>
                <a:lnTo>
                  <a:pt x="9923" y="13714"/>
                </a:lnTo>
                <a:lnTo>
                  <a:pt x="6275" y="17359"/>
                </a:lnTo>
                <a:cubicBezTo>
                  <a:pt x="5716" y="17958"/>
                  <a:pt x="4960" y="18259"/>
                  <a:pt x="4202" y="18259"/>
                </a:cubicBezTo>
                <a:cubicBezTo>
                  <a:pt x="3479" y="18259"/>
                  <a:pt x="2755" y="17984"/>
                  <a:pt x="2202" y="17431"/>
                </a:cubicBezTo>
                <a:cubicBezTo>
                  <a:pt x="1070" y="16299"/>
                  <a:pt x="1103" y="14451"/>
                  <a:pt x="2274" y="13358"/>
                </a:cubicBezTo>
                <a:lnTo>
                  <a:pt x="7879" y="7754"/>
                </a:lnTo>
                <a:cubicBezTo>
                  <a:pt x="8438" y="7195"/>
                  <a:pt x="9160" y="6924"/>
                  <a:pt x="9878" y="6924"/>
                </a:cubicBezTo>
                <a:close/>
                <a:moveTo>
                  <a:pt x="15672" y="0"/>
                </a:moveTo>
                <a:cubicBezTo>
                  <a:pt x="14657" y="0"/>
                  <a:pt x="13643" y="387"/>
                  <a:pt x="12870" y="1159"/>
                </a:cubicBezTo>
                <a:lnTo>
                  <a:pt x="7075" y="6954"/>
                </a:lnTo>
                <a:lnTo>
                  <a:pt x="1474" y="12555"/>
                </a:lnTo>
                <a:cubicBezTo>
                  <a:pt x="339" y="13690"/>
                  <a:pt x="1" y="15393"/>
                  <a:pt x="614" y="16876"/>
                </a:cubicBezTo>
                <a:cubicBezTo>
                  <a:pt x="1227" y="18355"/>
                  <a:pt x="2673" y="19321"/>
                  <a:pt x="4276" y="19321"/>
                </a:cubicBezTo>
                <a:cubicBezTo>
                  <a:pt x="4280" y="19322"/>
                  <a:pt x="4284" y="19322"/>
                  <a:pt x="4288" y="19322"/>
                </a:cubicBezTo>
                <a:cubicBezTo>
                  <a:pt x="5334" y="19322"/>
                  <a:pt x="6338" y="18905"/>
                  <a:pt x="7078" y="18162"/>
                </a:cubicBezTo>
                <a:lnTo>
                  <a:pt x="12679" y="12558"/>
                </a:lnTo>
                <a:lnTo>
                  <a:pt x="18474" y="6767"/>
                </a:lnTo>
                <a:cubicBezTo>
                  <a:pt x="20023" y="5218"/>
                  <a:pt x="20023" y="2708"/>
                  <a:pt x="18474" y="1159"/>
                </a:cubicBezTo>
                <a:cubicBezTo>
                  <a:pt x="17701" y="387"/>
                  <a:pt x="16686" y="0"/>
                  <a:pt x="156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9881" name="Google Shape;9881;p76"/>
          <p:cNvGrpSpPr/>
          <p:nvPr/>
        </p:nvGrpSpPr>
        <p:grpSpPr>
          <a:xfrm>
            <a:off x="3776398" y="2287165"/>
            <a:ext cx="340186" cy="340116"/>
            <a:chOff x="5053900" y="238200"/>
            <a:chExt cx="483150" cy="483050"/>
          </a:xfrm>
        </p:grpSpPr>
        <p:sp>
          <p:nvSpPr>
            <p:cNvPr id="9882" name="Google Shape;9882;p76"/>
            <p:cNvSpPr/>
            <p:nvPr/>
          </p:nvSpPr>
          <p:spPr>
            <a:xfrm>
              <a:off x="5053900" y="238200"/>
              <a:ext cx="483150" cy="483050"/>
            </a:xfrm>
            <a:custGeom>
              <a:avLst/>
              <a:gdLst/>
              <a:ahLst/>
              <a:cxnLst/>
              <a:rect l="l" t="t" r="r" b="b"/>
              <a:pathLst>
                <a:path w="19326" h="19322" extrusionOk="0">
                  <a:moveTo>
                    <a:pt x="11363" y="1929"/>
                  </a:moveTo>
                  <a:lnTo>
                    <a:pt x="12825" y="3394"/>
                  </a:lnTo>
                  <a:lnTo>
                    <a:pt x="11363" y="3394"/>
                  </a:lnTo>
                  <a:lnTo>
                    <a:pt x="11363" y="1929"/>
                  </a:lnTo>
                  <a:close/>
                  <a:moveTo>
                    <a:pt x="4569" y="4526"/>
                  </a:moveTo>
                  <a:lnTo>
                    <a:pt x="4569" y="5698"/>
                  </a:lnTo>
                  <a:lnTo>
                    <a:pt x="3437" y="5698"/>
                  </a:lnTo>
                  <a:lnTo>
                    <a:pt x="3437" y="4958"/>
                  </a:lnTo>
                  <a:cubicBezTo>
                    <a:pt x="3437" y="4719"/>
                    <a:pt x="3627" y="4526"/>
                    <a:pt x="3866" y="4526"/>
                  </a:cubicBezTo>
                  <a:close/>
                  <a:moveTo>
                    <a:pt x="15461" y="4526"/>
                  </a:moveTo>
                  <a:cubicBezTo>
                    <a:pt x="15699" y="4526"/>
                    <a:pt x="15889" y="4719"/>
                    <a:pt x="15892" y="4958"/>
                  </a:cubicBezTo>
                  <a:lnTo>
                    <a:pt x="15892" y="5698"/>
                  </a:lnTo>
                  <a:lnTo>
                    <a:pt x="14760" y="5698"/>
                  </a:lnTo>
                  <a:lnTo>
                    <a:pt x="14760" y="4526"/>
                  </a:lnTo>
                  <a:close/>
                  <a:moveTo>
                    <a:pt x="10231" y="1129"/>
                  </a:moveTo>
                  <a:lnTo>
                    <a:pt x="10231" y="3962"/>
                  </a:lnTo>
                  <a:cubicBezTo>
                    <a:pt x="10231" y="4273"/>
                    <a:pt x="10481" y="4526"/>
                    <a:pt x="10795" y="4526"/>
                  </a:cubicBezTo>
                  <a:lnTo>
                    <a:pt x="13628" y="4526"/>
                  </a:lnTo>
                  <a:lnTo>
                    <a:pt x="13628" y="6830"/>
                  </a:lnTo>
                  <a:lnTo>
                    <a:pt x="5702" y="6830"/>
                  </a:lnTo>
                  <a:lnTo>
                    <a:pt x="5702" y="1129"/>
                  </a:lnTo>
                  <a:close/>
                  <a:moveTo>
                    <a:pt x="17628" y="6830"/>
                  </a:moveTo>
                  <a:cubicBezTo>
                    <a:pt x="17939" y="6830"/>
                    <a:pt x="18193" y="7081"/>
                    <a:pt x="18193" y="7395"/>
                  </a:cubicBezTo>
                  <a:lnTo>
                    <a:pt x="18193" y="14188"/>
                  </a:lnTo>
                  <a:cubicBezTo>
                    <a:pt x="18193" y="14502"/>
                    <a:pt x="17939" y="14756"/>
                    <a:pt x="17628" y="14756"/>
                  </a:cubicBezTo>
                  <a:lnTo>
                    <a:pt x="14760" y="14756"/>
                  </a:lnTo>
                  <a:lnTo>
                    <a:pt x="14760" y="12491"/>
                  </a:lnTo>
                  <a:lnTo>
                    <a:pt x="15325" y="12491"/>
                  </a:lnTo>
                  <a:cubicBezTo>
                    <a:pt x="15639" y="12491"/>
                    <a:pt x="15889" y="12238"/>
                    <a:pt x="15889" y="11924"/>
                  </a:cubicBezTo>
                  <a:cubicBezTo>
                    <a:pt x="15889" y="11610"/>
                    <a:pt x="15639" y="11359"/>
                    <a:pt x="15325" y="11359"/>
                  </a:cubicBezTo>
                  <a:lnTo>
                    <a:pt x="4002" y="11359"/>
                  </a:lnTo>
                  <a:cubicBezTo>
                    <a:pt x="3688" y="11359"/>
                    <a:pt x="3437" y="11610"/>
                    <a:pt x="3437" y="11924"/>
                  </a:cubicBezTo>
                  <a:cubicBezTo>
                    <a:pt x="3437" y="12238"/>
                    <a:pt x="3688" y="12491"/>
                    <a:pt x="4002" y="12491"/>
                  </a:cubicBezTo>
                  <a:lnTo>
                    <a:pt x="4569" y="12491"/>
                  </a:lnTo>
                  <a:lnTo>
                    <a:pt x="4569" y="14756"/>
                  </a:lnTo>
                  <a:lnTo>
                    <a:pt x="1701" y="14756"/>
                  </a:lnTo>
                  <a:cubicBezTo>
                    <a:pt x="1387" y="14756"/>
                    <a:pt x="1133" y="14502"/>
                    <a:pt x="1133" y="14188"/>
                  </a:cubicBezTo>
                  <a:lnTo>
                    <a:pt x="1133" y="7395"/>
                  </a:lnTo>
                  <a:cubicBezTo>
                    <a:pt x="1133" y="7081"/>
                    <a:pt x="1387" y="6830"/>
                    <a:pt x="1701" y="6830"/>
                  </a:cubicBezTo>
                  <a:lnTo>
                    <a:pt x="4569" y="6830"/>
                  </a:lnTo>
                  <a:lnTo>
                    <a:pt x="4569" y="7395"/>
                  </a:lnTo>
                  <a:cubicBezTo>
                    <a:pt x="4569" y="7709"/>
                    <a:pt x="4820" y="7962"/>
                    <a:pt x="5134" y="7962"/>
                  </a:cubicBezTo>
                  <a:lnTo>
                    <a:pt x="14192" y="7962"/>
                  </a:lnTo>
                  <a:cubicBezTo>
                    <a:pt x="14506" y="7962"/>
                    <a:pt x="14760" y="7709"/>
                    <a:pt x="14760" y="7395"/>
                  </a:cubicBezTo>
                  <a:lnTo>
                    <a:pt x="14760" y="6830"/>
                  </a:lnTo>
                  <a:close/>
                  <a:moveTo>
                    <a:pt x="13628" y="12491"/>
                  </a:moveTo>
                  <a:lnTo>
                    <a:pt x="13628" y="18189"/>
                  </a:lnTo>
                  <a:lnTo>
                    <a:pt x="5702" y="18189"/>
                  </a:lnTo>
                  <a:lnTo>
                    <a:pt x="5702" y="12491"/>
                  </a:lnTo>
                  <a:close/>
                  <a:moveTo>
                    <a:pt x="5134" y="0"/>
                  </a:moveTo>
                  <a:cubicBezTo>
                    <a:pt x="4820" y="0"/>
                    <a:pt x="4569" y="254"/>
                    <a:pt x="4569" y="568"/>
                  </a:cubicBezTo>
                  <a:lnTo>
                    <a:pt x="4569" y="3394"/>
                  </a:lnTo>
                  <a:lnTo>
                    <a:pt x="3866" y="3394"/>
                  </a:lnTo>
                  <a:cubicBezTo>
                    <a:pt x="3002" y="3394"/>
                    <a:pt x="2305" y="4094"/>
                    <a:pt x="2305" y="4958"/>
                  </a:cubicBezTo>
                  <a:lnTo>
                    <a:pt x="2305" y="5698"/>
                  </a:lnTo>
                  <a:lnTo>
                    <a:pt x="1701" y="5698"/>
                  </a:lnTo>
                  <a:cubicBezTo>
                    <a:pt x="762" y="5698"/>
                    <a:pt x="1" y="6456"/>
                    <a:pt x="1" y="7395"/>
                  </a:cubicBezTo>
                  <a:lnTo>
                    <a:pt x="1" y="14188"/>
                  </a:lnTo>
                  <a:cubicBezTo>
                    <a:pt x="1" y="15127"/>
                    <a:pt x="762" y="15885"/>
                    <a:pt x="1701" y="15888"/>
                  </a:cubicBezTo>
                  <a:lnTo>
                    <a:pt x="4569" y="15888"/>
                  </a:lnTo>
                  <a:lnTo>
                    <a:pt x="4569" y="18757"/>
                  </a:lnTo>
                  <a:cubicBezTo>
                    <a:pt x="4569" y="19068"/>
                    <a:pt x="4820" y="19321"/>
                    <a:pt x="5134" y="19321"/>
                  </a:cubicBezTo>
                  <a:lnTo>
                    <a:pt x="14192" y="19321"/>
                  </a:lnTo>
                  <a:cubicBezTo>
                    <a:pt x="14506" y="19321"/>
                    <a:pt x="14760" y="19068"/>
                    <a:pt x="14760" y="18757"/>
                  </a:cubicBezTo>
                  <a:lnTo>
                    <a:pt x="14760" y="15888"/>
                  </a:lnTo>
                  <a:lnTo>
                    <a:pt x="17628" y="15888"/>
                  </a:lnTo>
                  <a:cubicBezTo>
                    <a:pt x="18565" y="15885"/>
                    <a:pt x="19325" y="15127"/>
                    <a:pt x="19325" y="14188"/>
                  </a:cubicBezTo>
                  <a:lnTo>
                    <a:pt x="19325" y="7395"/>
                  </a:lnTo>
                  <a:cubicBezTo>
                    <a:pt x="19325" y="6456"/>
                    <a:pt x="18565" y="5698"/>
                    <a:pt x="17628" y="5698"/>
                  </a:cubicBezTo>
                  <a:lnTo>
                    <a:pt x="17025" y="5698"/>
                  </a:lnTo>
                  <a:lnTo>
                    <a:pt x="17025" y="4958"/>
                  </a:lnTo>
                  <a:cubicBezTo>
                    <a:pt x="17022" y="4094"/>
                    <a:pt x="16324" y="3394"/>
                    <a:pt x="15461" y="3394"/>
                  </a:cubicBezTo>
                  <a:lnTo>
                    <a:pt x="14428" y="3394"/>
                  </a:lnTo>
                  <a:lnTo>
                    <a:pt x="11197" y="163"/>
                  </a:lnTo>
                  <a:cubicBezTo>
                    <a:pt x="11185" y="151"/>
                    <a:pt x="11173" y="142"/>
                    <a:pt x="11158" y="130"/>
                  </a:cubicBezTo>
                  <a:lnTo>
                    <a:pt x="11146" y="121"/>
                  </a:lnTo>
                  <a:lnTo>
                    <a:pt x="11119" y="100"/>
                  </a:lnTo>
                  <a:lnTo>
                    <a:pt x="11103" y="91"/>
                  </a:lnTo>
                  <a:cubicBezTo>
                    <a:pt x="11094" y="85"/>
                    <a:pt x="11085" y="79"/>
                    <a:pt x="11073" y="72"/>
                  </a:cubicBezTo>
                  <a:lnTo>
                    <a:pt x="11061" y="63"/>
                  </a:lnTo>
                  <a:cubicBezTo>
                    <a:pt x="11049" y="57"/>
                    <a:pt x="11034" y="51"/>
                    <a:pt x="11019" y="45"/>
                  </a:cubicBezTo>
                  <a:lnTo>
                    <a:pt x="11001" y="36"/>
                  </a:lnTo>
                  <a:cubicBezTo>
                    <a:pt x="10992" y="33"/>
                    <a:pt x="10983" y="30"/>
                    <a:pt x="10974" y="27"/>
                  </a:cubicBezTo>
                  <a:lnTo>
                    <a:pt x="10952" y="21"/>
                  </a:lnTo>
                  <a:cubicBezTo>
                    <a:pt x="10943" y="18"/>
                    <a:pt x="10931" y="15"/>
                    <a:pt x="10919" y="12"/>
                  </a:cubicBezTo>
                  <a:lnTo>
                    <a:pt x="10907" y="9"/>
                  </a:lnTo>
                  <a:cubicBezTo>
                    <a:pt x="10889" y="6"/>
                    <a:pt x="10874" y="3"/>
                    <a:pt x="10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883" name="Google Shape;9883;p76"/>
            <p:cNvSpPr/>
            <p:nvPr/>
          </p:nvSpPr>
          <p:spPr>
            <a:xfrm>
              <a:off x="5422900" y="465550"/>
              <a:ext cx="56550" cy="28325"/>
            </a:xfrm>
            <a:custGeom>
              <a:avLst/>
              <a:gdLst/>
              <a:ahLst/>
              <a:cxnLst/>
              <a:rect l="l" t="t" r="r" b="b"/>
              <a:pathLst>
                <a:path w="2262" h="1133" extrusionOk="0">
                  <a:moveTo>
                    <a:pt x="565" y="1"/>
                  </a:moveTo>
                  <a:cubicBezTo>
                    <a:pt x="251" y="1"/>
                    <a:pt x="0" y="251"/>
                    <a:pt x="0" y="565"/>
                  </a:cubicBezTo>
                  <a:cubicBezTo>
                    <a:pt x="0" y="879"/>
                    <a:pt x="251" y="1133"/>
                    <a:pt x="565" y="1133"/>
                  </a:cubicBezTo>
                  <a:lnTo>
                    <a:pt x="1697" y="1133"/>
                  </a:lnTo>
                  <a:cubicBezTo>
                    <a:pt x="2011" y="1133"/>
                    <a:pt x="2262" y="879"/>
                    <a:pt x="2262" y="565"/>
                  </a:cubicBezTo>
                  <a:cubicBezTo>
                    <a:pt x="2262" y="251"/>
                    <a:pt x="2011" y="1"/>
                    <a:pt x="16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884" name="Google Shape;9884;p76"/>
            <p:cNvSpPr/>
            <p:nvPr/>
          </p:nvSpPr>
          <p:spPr>
            <a:xfrm>
              <a:off x="5224725" y="578775"/>
              <a:ext cx="141500" cy="28350"/>
            </a:xfrm>
            <a:custGeom>
              <a:avLst/>
              <a:gdLst/>
              <a:ahLst/>
              <a:cxnLst/>
              <a:rect l="l" t="t" r="r" b="b"/>
              <a:pathLst>
                <a:path w="5660" h="1134" extrusionOk="0">
                  <a:moveTo>
                    <a:pt x="566" y="1"/>
                  </a:moveTo>
                  <a:cubicBezTo>
                    <a:pt x="252" y="1"/>
                    <a:pt x="1" y="251"/>
                    <a:pt x="1" y="565"/>
                  </a:cubicBezTo>
                  <a:cubicBezTo>
                    <a:pt x="1" y="879"/>
                    <a:pt x="252" y="1133"/>
                    <a:pt x="566" y="1133"/>
                  </a:cubicBezTo>
                  <a:lnTo>
                    <a:pt x="5095" y="1133"/>
                  </a:lnTo>
                  <a:cubicBezTo>
                    <a:pt x="5409" y="1133"/>
                    <a:pt x="5659" y="879"/>
                    <a:pt x="5659" y="565"/>
                  </a:cubicBezTo>
                  <a:cubicBezTo>
                    <a:pt x="5659" y="251"/>
                    <a:pt x="5409" y="1"/>
                    <a:pt x="50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885" name="Google Shape;9885;p76"/>
            <p:cNvSpPr/>
            <p:nvPr/>
          </p:nvSpPr>
          <p:spPr>
            <a:xfrm>
              <a:off x="5224725" y="635400"/>
              <a:ext cx="141500" cy="28325"/>
            </a:xfrm>
            <a:custGeom>
              <a:avLst/>
              <a:gdLst/>
              <a:ahLst/>
              <a:cxnLst/>
              <a:rect l="l" t="t" r="r" b="b"/>
              <a:pathLst>
                <a:path w="5660" h="1133" extrusionOk="0">
                  <a:moveTo>
                    <a:pt x="566" y="0"/>
                  </a:moveTo>
                  <a:cubicBezTo>
                    <a:pt x="252" y="0"/>
                    <a:pt x="1" y="251"/>
                    <a:pt x="1" y="565"/>
                  </a:cubicBezTo>
                  <a:cubicBezTo>
                    <a:pt x="1" y="879"/>
                    <a:pt x="252" y="1133"/>
                    <a:pt x="566" y="1133"/>
                  </a:cubicBezTo>
                  <a:lnTo>
                    <a:pt x="5095" y="1133"/>
                  </a:lnTo>
                  <a:cubicBezTo>
                    <a:pt x="5409" y="1133"/>
                    <a:pt x="5659" y="879"/>
                    <a:pt x="5659" y="565"/>
                  </a:cubicBezTo>
                  <a:cubicBezTo>
                    <a:pt x="5659" y="251"/>
                    <a:pt x="5409" y="0"/>
                    <a:pt x="50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886" name="Google Shape;9886;p76"/>
          <p:cNvGrpSpPr/>
          <p:nvPr/>
        </p:nvGrpSpPr>
        <p:grpSpPr>
          <a:xfrm>
            <a:off x="4190348" y="2287138"/>
            <a:ext cx="340168" cy="340168"/>
            <a:chOff x="5648375" y="238125"/>
            <a:chExt cx="483125" cy="483125"/>
          </a:xfrm>
        </p:grpSpPr>
        <p:sp>
          <p:nvSpPr>
            <p:cNvPr id="9887" name="Google Shape;9887;p76"/>
            <p:cNvSpPr/>
            <p:nvPr/>
          </p:nvSpPr>
          <p:spPr>
            <a:xfrm>
              <a:off x="5648375" y="238125"/>
              <a:ext cx="483125" cy="483125"/>
            </a:xfrm>
            <a:custGeom>
              <a:avLst/>
              <a:gdLst/>
              <a:ahLst/>
              <a:cxnLst/>
              <a:rect l="l" t="t" r="r" b="b"/>
              <a:pathLst>
                <a:path w="19325" h="19325" extrusionOk="0">
                  <a:moveTo>
                    <a:pt x="4001" y="1132"/>
                  </a:moveTo>
                  <a:cubicBezTo>
                    <a:pt x="4315" y="1132"/>
                    <a:pt x="4569" y="1386"/>
                    <a:pt x="4569" y="1700"/>
                  </a:cubicBezTo>
                  <a:lnTo>
                    <a:pt x="4569" y="3965"/>
                  </a:lnTo>
                  <a:cubicBezTo>
                    <a:pt x="4569" y="4276"/>
                    <a:pt x="4315" y="4529"/>
                    <a:pt x="4001" y="4529"/>
                  </a:cubicBezTo>
                  <a:cubicBezTo>
                    <a:pt x="3687" y="4529"/>
                    <a:pt x="3436" y="4276"/>
                    <a:pt x="3436" y="3965"/>
                  </a:cubicBezTo>
                  <a:lnTo>
                    <a:pt x="3436" y="1700"/>
                  </a:lnTo>
                  <a:cubicBezTo>
                    <a:pt x="3436" y="1386"/>
                    <a:pt x="3687" y="1132"/>
                    <a:pt x="4001" y="1132"/>
                  </a:cubicBezTo>
                  <a:close/>
                  <a:moveTo>
                    <a:pt x="9662" y="1132"/>
                  </a:moveTo>
                  <a:cubicBezTo>
                    <a:pt x="9976" y="1132"/>
                    <a:pt x="10230" y="1386"/>
                    <a:pt x="10230" y="1700"/>
                  </a:cubicBezTo>
                  <a:lnTo>
                    <a:pt x="10230" y="3965"/>
                  </a:lnTo>
                  <a:cubicBezTo>
                    <a:pt x="10230" y="4276"/>
                    <a:pt x="9976" y="4529"/>
                    <a:pt x="9662" y="4529"/>
                  </a:cubicBezTo>
                  <a:cubicBezTo>
                    <a:pt x="9348" y="4529"/>
                    <a:pt x="9098" y="4276"/>
                    <a:pt x="9098" y="3965"/>
                  </a:cubicBezTo>
                  <a:lnTo>
                    <a:pt x="9098" y="1700"/>
                  </a:lnTo>
                  <a:cubicBezTo>
                    <a:pt x="9098" y="1386"/>
                    <a:pt x="9348" y="1132"/>
                    <a:pt x="9662" y="1132"/>
                  </a:cubicBezTo>
                  <a:close/>
                  <a:moveTo>
                    <a:pt x="15324" y="1132"/>
                  </a:moveTo>
                  <a:cubicBezTo>
                    <a:pt x="15638" y="1132"/>
                    <a:pt x="15891" y="1386"/>
                    <a:pt x="15891" y="1700"/>
                  </a:cubicBezTo>
                  <a:lnTo>
                    <a:pt x="15891" y="3965"/>
                  </a:lnTo>
                  <a:cubicBezTo>
                    <a:pt x="15891" y="4276"/>
                    <a:pt x="15638" y="4529"/>
                    <a:pt x="15324" y="4529"/>
                  </a:cubicBezTo>
                  <a:cubicBezTo>
                    <a:pt x="15010" y="4529"/>
                    <a:pt x="14759" y="4276"/>
                    <a:pt x="14759" y="3965"/>
                  </a:cubicBezTo>
                  <a:lnTo>
                    <a:pt x="14759" y="1700"/>
                  </a:lnTo>
                  <a:cubicBezTo>
                    <a:pt x="14759" y="1386"/>
                    <a:pt x="15010" y="1132"/>
                    <a:pt x="15324" y="1132"/>
                  </a:cubicBezTo>
                  <a:close/>
                  <a:moveTo>
                    <a:pt x="17628" y="3397"/>
                  </a:moveTo>
                  <a:cubicBezTo>
                    <a:pt x="17939" y="3397"/>
                    <a:pt x="18192" y="3651"/>
                    <a:pt x="18192" y="3965"/>
                  </a:cubicBezTo>
                  <a:lnTo>
                    <a:pt x="18192" y="6833"/>
                  </a:lnTo>
                  <a:lnTo>
                    <a:pt x="1132" y="6833"/>
                  </a:lnTo>
                  <a:lnTo>
                    <a:pt x="1132" y="3965"/>
                  </a:lnTo>
                  <a:cubicBezTo>
                    <a:pt x="1132" y="3651"/>
                    <a:pt x="1386" y="3397"/>
                    <a:pt x="1700" y="3397"/>
                  </a:cubicBezTo>
                  <a:lnTo>
                    <a:pt x="2304" y="3397"/>
                  </a:lnTo>
                  <a:lnTo>
                    <a:pt x="2304" y="3965"/>
                  </a:lnTo>
                  <a:cubicBezTo>
                    <a:pt x="2304" y="4901"/>
                    <a:pt x="3062" y="5661"/>
                    <a:pt x="4001" y="5661"/>
                  </a:cubicBezTo>
                  <a:cubicBezTo>
                    <a:pt x="4940" y="5661"/>
                    <a:pt x="5701" y="4901"/>
                    <a:pt x="5701" y="3965"/>
                  </a:cubicBezTo>
                  <a:lnTo>
                    <a:pt x="5701" y="3397"/>
                  </a:lnTo>
                  <a:lnTo>
                    <a:pt x="7965" y="3397"/>
                  </a:lnTo>
                  <a:lnTo>
                    <a:pt x="7965" y="3965"/>
                  </a:lnTo>
                  <a:cubicBezTo>
                    <a:pt x="7965" y="4901"/>
                    <a:pt x="8723" y="5661"/>
                    <a:pt x="9662" y="5661"/>
                  </a:cubicBezTo>
                  <a:cubicBezTo>
                    <a:pt x="10601" y="5661"/>
                    <a:pt x="11362" y="4901"/>
                    <a:pt x="11362" y="3965"/>
                  </a:cubicBezTo>
                  <a:lnTo>
                    <a:pt x="11362" y="3397"/>
                  </a:lnTo>
                  <a:lnTo>
                    <a:pt x="13627" y="3397"/>
                  </a:lnTo>
                  <a:lnTo>
                    <a:pt x="13627" y="3965"/>
                  </a:lnTo>
                  <a:cubicBezTo>
                    <a:pt x="13627" y="4901"/>
                    <a:pt x="14385" y="5661"/>
                    <a:pt x="15324" y="5661"/>
                  </a:cubicBezTo>
                  <a:cubicBezTo>
                    <a:pt x="16263" y="5661"/>
                    <a:pt x="17024" y="4901"/>
                    <a:pt x="17024" y="3965"/>
                  </a:cubicBezTo>
                  <a:lnTo>
                    <a:pt x="17024" y="3397"/>
                  </a:lnTo>
                  <a:close/>
                  <a:moveTo>
                    <a:pt x="18192" y="7965"/>
                  </a:moveTo>
                  <a:lnTo>
                    <a:pt x="18192" y="17628"/>
                  </a:lnTo>
                  <a:cubicBezTo>
                    <a:pt x="18192" y="17939"/>
                    <a:pt x="17939" y="18192"/>
                    <a:pt x="17628" y="18192"/>
                  </a:cubicBezTo>
                  <a:lnTo>
                    <a:pt x="1700" y="18192"/>
                  </a:lnTo>
                  <a:cubicBezTo>
                    <a:pt x="1386" y="18192"/>
                    <a:pt x="1132" y="17939"/>
                    <a:pt x="1132" y="17628"/>
                  </a:cubicBezTo>
                  <a:lnTo>
                    <a:pt x="1132" y="7965"/>
                  </a:lnTo>
                  <a:close/>
                  <a:moveTo>
                    <a:pt x="4001" y="0"/>
                  </a:moveTo>
                  <a:cubicBezTo>
                    <a:pt x="3062" y="0"/>
                    <a:pt x="2304" y="761"/>
                    <a:pt x="2304" y="1700"/>
                  </a:cubicBezTo>
                  <a:lnTo>
                    <a:pt x="2304" y="2265"/>
                  </a:lnTo>
                  <a:lnTo>
                    <a:pt x="1700" y="2265"/>
                  </a:lnTo>
                  <a:cubicBezTo>
                    <a:pt x="761" y="2265"/>
                    <a:pt x="0" y="3025"/>
                    <a:pt x="0" y="3965"/>
                  </a:cubicBezTo>
                  <a:lnTo>
                    <a:pt x="0" y="17628"/>
                  </a:lnTo>
                  <a:cubicBezTo>
                    <a:pt x="0" y="18564"/>
                    <a:pt x="761" y="19324"/>
                    <a:pt x="1700" y="19324"/>
                  </a:cubicBezTo>
                  <a:lnTo>
                    <a:pt x="17628" y="19324"/>
                  </a:lnTo>
                  <a:cubicBezTo>
                    <a:pt x="18564" y="19324"/>
                    <a:pt x="19325" y="18564"/>
                    <a:pt x="19325" y="17628"/>
                  </a:cubicBezTo>
                  <a:lnTo>
                    <a:pt x="19325" y="3965"/>
                  </a:lnTo>
                  <a:cubicBezTo>
                    <a:pt x="19325" y="3025"/>
                    <a:pt x="18564" y="2265"/>
                    <a:pt x="17628" y="2265"/>
                  </a:cubicBezTo>
                  <a:lnTo>
                    <a:pt x="17024" y="2265"/>
                  </a:lnTo>
                  <a:lnTo>
                    <a:pt x="17024" y="1700"/>
                  </a:lnTo>
                  <a:cubicBezTo>
                    <a:pt x="17024" y="761"/>
                    <a:pt x="16263" y="0"/>
                    <a:pt x="15324" y="0"/>
                  </a:cubicBezTo>
                  <a:cubicBezTo>
                    <a:pt x="14385" y="0"/>
                    <a:pt x="13627" y="761"/>
                    <a:pt x="13627" y="1700"/>
                  </a:cubicBezTo>
                  <a:lnTo>
                    <a:pt x="13627" y="2265"/>
                  </a:lnTo>
                  <a:lnTo>
                    <a:pt x="11362" y="2265"/>
                  </a:lnTo>
                  <a:lnTo>
                    <a:pt x="11362" y="1700"/>
                  </a:lnTo>
                  <a:cubicBezTo>
                    <a:pt x="11362" y="761"/>
                    <a:pt x="10601" y="0"/>
                    <a:pt x="9662" y="0"/>
                  </a:cubicBezTo>
                  <a:cubicBezTo>
                    <a:pt x="8723" y="0"/>
                    <a:pt x="7965" y="761"/>
                    <a:pt x="7965" y="1700"/>
                  </a:cubicBezTo>
                  <a:lnTo>
                    <a:pt x="7965" y="2265"/>
                  </a:lnTo>
                  <a:lnTo>
                    <a:pt x="5701" y="2265"/>
                  </a:lnTo>
                  <a:lnTo>
                    <a:pt x="5701" y="1700"/>
                  </a:lnTo>
                  <a:cubicBezTo>
                    <a:pt x="5701" y="761"/>
                    <a:pt x="4940" y="0"/>
                    <a:pt x="40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888" name="Google Shape;9888;p76"/>
            <p:cNvSpPr/>
            <p:nvPr/>
          </p:nvSpPr>
          <p:spPr>
            <a:xfrm>
              <a:off x="5705950" y="465550"/>
              <a:ext cx="84875" cy="28325"/>
            </a:xfrm>
            <a:custGeom>
              <a:avLst/>
              <a:gdLst/>
              <a:ahLst/>
              <a:cxnLst/>
              <a:rect l="l" t="t" r="r" b="b"/>
              <a:pathLst>
                <a:path w="3395" h="1133" extrusionOk="0">
                  <a:moveTo>
                    <a:pt x="566" y="1"/>
                  </a:moveTo>
                  <a:cubicBezTo>
                    <a:pt x="252" y="1"/>
                    <a:pt x="1" y="251"/>
                    <a:pt x="1" y="565"/>
                  </a:cubicBezTo>
                  <a:cubicBezTo>
                    <a:pt x="1" y="879"/>
                    <a:pt x="252" y="1133"/>
                    <a:pt x="566" y="1133"/>
                  </a:cubicBezTo>
                  <a:lnTo>
                    <a:pt x="2830" y="1133"/>
                  </a:lnTo>
                  <a:cubicBezTo>
                    <a:pt x="3144" y="1133"/>
                    <a:pt x="3395" y="879"/>
                    <a:pt x="3395" y="565"/>
                  </a:cubicBezTo>
                  <a:cubicBezTo>
                    <a:pt x="3395" y="251"/>
                    <a:pt x="3144" y="1"/>
                    <a:pt x="28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889" name="Google Shape;9889;p76"/>
            <p:cNvSpPr/>
            <p:nvPr/>
          </p:nvSpPr>
          <p:spPr>
            <a:xfrm>
              <a:off x="5847500" y="465550"/>
              <a:ext cx="84875" cy="28325"/>
            </a:xfrm>
            <a:custGeom>
              <a:avLst/>
              <a:gdLst/>
              <a:ahLst/>
              <a:cxnLst/>
              <a:rect l="l" t="t" r="r" b="b"/>
              <a:pathLst>
                <a:path w="3395" h="1133" extrusionOk="0">
                  <a:moveTo>
                    <a:pt x="565" y="1"/>
                  </a:moveTo>
                  <a:cubicBezTo>
                    <a:pt x="251" y="1"/>
                    <a:pt x="0" y="251"/>
                    <a:pt x="0" y="565"/>
                  </a:cubicBezTo>
                  <a:cubicBezTo>
                    <a:pt x="0" y="879"/>
                    <a:pt x="251" y="1133"/>
                    <a:pt x="565" y="1133"/>
                  </a:cubicBezTo>
                  <a:lnTo>
                    <a:pt x="2830" y="1133"/>
                  </a:lnTo>
                  <a:cubicBezTo>
                    <a:pt x="3144" y="1133"/>
                    <a:pt x="3394" y="879"/>
                    <a:pt x="3394" y="565"/>
                  </a:cubicBezTo>
                  <a:cubicBezTo>
                    <a:pt x="3394" y="251"/>
                    <a:pt x="3144" y="1"/>
                    <a:pt x="28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890" name="Google Shape;9890;p76"/>
            <p:cNvSpPr/>
            <p:nvPr/>
          </p:nvSpPr>
          <p:spPr>
            <a:xfrm>
              <a:off x="5989025" y="465550"/>
              <a:ext cx="84875" cy="28325"/>
            </a:xfrm>
            <a:custGeom>
              <a:avLst/>
              <a:gdLst/>
              <a:ahLst/>
              <a:cxnLst/>
              <a:rect l="l" t="t" r="r" b="b"/>
              <a:pathLst>
                <a:path w="3395" h="1133" extrusionOk="0">
                  <a:moveTo>
                    <a:pt x="565" y="1"/>
                  </a:moveTo>
                  <a:cubicBezTo>
                    <a:pt x="251" y="1"/>
                    <a:pt x="1" y="251"/>
                    <a:pt x="1" y="565"/>
                  </a:cubicBezTo>
                  <a:cubicBezTo>
                    <a:pt x="1" y="879"/>
                    <a:pt x="251" y="1133"/>
                    <a:pt x="565" y="1133"/>
                  </a:cubicBezTo>
                  <a:lnTo>
                    <a:pt x="2830" y="1133"/>
                  </a:lnTo>
                  <a:cubicBezTo>
                    <a:pt x="3144" y="1133"/>
                    <a:pt x="3395" y="879"/>
                    <a:pt x="3395" y="565"/>
                  </a:cubicBezTo>
                  <a:cubicBezTo>
                    <a:pt x="3395" y="251"/>
                    <a:pt x="3144" y="1"/>
                    <a:pt x="28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891" name="Google Shape;9891;p76"/>
            <p:cNvSpPr/>
            <p:nvPr/>
          </p:nvSpPr>
          <p:spPr>
            <a:xfrm>
              <a:off x="5705950" y="550475"/>
              <a:ext cx="84875" cy="28325"/>
            </a:xfrm>
            <a:custGeom>
              <a:avLst/>
              <a:gdLst/>
              <a:ahLst/>
              <a:cxnLst/>
              <a:rect l="l" t="t" r="r" b="b"/>
              <a:pathLst>
                <a:path w="3395" h="1133" extrusionOk="0">
                  <a:moveTo>
                    <a:pt x="566" y="0"/>
                  </a:moveTo>
                  <a:cubicBezTo>
                    <a:pt x="252" y="0"/>
                    <a:pt x="1" y="251"/>
                    <a:pt x="1" y="565"/>
                  </a:cubicBezTo>
                  <a:cubicBezTo>
                    <a:pt x="1" y="879"/>
                    <a:pt x="252" y="1133"/>
                    <a:pt x="566" y="1133"/>
                  </a:cubicBezTo>
                  <a:lnTo>
                    <a:pt x="2830" y="1133"/>
                  </a:lnTo>
                  <a:cubicBezTo>
                    <a:pt x="3144" y="1133"/>
                    <a:pt x="3395" y="879"/>
                    <a:pt x="3395" y="565"/>
                  </a:cubicBezTo>
                  <a:cubicBezTo>
                    <a:pt x="3395" y="251"/>
                    <a:pt x="3144" y="0"/>
                    <a:pt x="28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892" name="Google Shape;9892;p76"/>
            <p:cNvSpPr/>
            <p:nvPr/>
          </p:nvSpPr>
          <p:spPr>
            <a:xfrm>
              <a:off x="5847500" y="550475"/>
              <a:ext cx="84875" cy="28325"/>
            </a:xfrm>
            <a:custGeom>
              <a:avLst/>
              <a:gdLst/>
              <a:ahLst/>
              <a:cxnLst/>
              <a:rect l="l" t="t" r="r" b="b"/>
              <a:pathLst>
                <a:path w="3395" h="1133" extrusionOk="0">
                  <a:moveTo>
                    <a:pt x="565" y="0"/>
                  </a:moveTo>
                  <a:cubicBezTo>
                    <a:pt x="251" y="0"/>
                    <a:pt x="0" y="251"/>
                    <a:pt x="0" y="565"/>
                  </a:cubicBezTo>
                  <a:cubicBezTo>
                    <a:pt x="0" y="879"/>
                    <a:pt x="251" y="1133"/>
                    <a:pt x="565" y="1133"/>
                  </a:cubicBezTo>
                  <a:lnTo>
                    <a:pt x="2830" y="1133"/>
                  </a:lnTo>
                  <a:cubicBezTo>
                    <a:pt x="3144" y="1133"/>
                    <a:pt x="3394" y="879"/>
                    <a:pt x="3394" y="565"/>
                  </a:cubicBezTo>
                  <a:cubicBezTo>
                    <a:pt x="3394" y="251"/>
                    <a:pt x="3144" y="0"/>
                    <a:pt x="28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893" name="Google Shape;9893;p76"/>
            <p:cNvSpPr/>
            <p:nvPr/>
          </p:nvSpPr>
          <p:spPr>
            <a:xfrm>
              <a:off x="5989025" y="550475"/>
              <a:ext cx="84875" cy="28325"/>
            </a:xfrm>
            <a:custGeom>
              <a:avLst/>
              <a:gdLst/>
              <a:ahLst/>
              <a:cxnLst/>
              <a:rect l="l" t="t" r="r" b="b"/>
              <a:pathLst>
                <a:path w="3395" h="1133" extrusionOk="0">
                  <a:moveTo>
                    <a:pt x="565" y="0"/>
                  </a:moveTo>
                  <a:cubicBezTo>
                    <a:pt x="251" y="0"/>
                    <a:pt x="1" y="251"/>
                    <a:pt x="1" y="565"/>
                  </a:cubicBezTo>
                  <a:cubicBezTo>
                    <a:pt x="1" y="879"/>
                    <a:pt x="251" y="1133"/>
                    <a:pt x="565" y="1133"/>
                  </a:cubicBezTo>
                  <a:lnTo>
                    <a:pt x="2830" y="1133"/>
                  </a:lnTo>
                  <a:cubicBezTo>
                    <a:pt x="3144" y="1133"/>
                    <a:pt x="3395" y="879"/>
                    <a:pt x="3395" y="565"/>
                  </a:cubicBezTo>
                  <a:cubicBezTo>
                    <a:pt x="3395" y="251"/>
                    <a:pt x="3144" y="0"/>
                    <a:pt x="28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894" name="Google Shape;9894;p76"/>
            <p:cNvSpPr/>
            <p:nvPr/>
          </p:nvSpPr>
          <p:spPr>
            <a:xfrm>
              <a:off x="5705950" y="636300"/>
              <a:ext cx="84875" cy="28325"/>
            </a:xfrm>
            <a:custGeom>
              <a:avLst/>
              <a:gdLst/>
              <a:ahLst/>
              <a:cxnLst/>
              <a:rect l="l" t="t" r="r" b="b"/>
              <a:pathLst>
                <a:path w="3395" h="1133" extrusionOk="0">
                  <a:moveTo>
                    <a:pt x="566" y="1"/>
                  </a:moveTo>
                  <a:cubicBezTo>
                    <a:pt x="252" y="1"/>
                    <a:pt x="1" y="254"/>
                    <a:pt x="1" y="568"/>
                  </a:cubicBezTo>
                  <a:cubicBezTo>
                    <a:pt x="1" y="879"/>
                    <a:pt x="252" y="1133"/>
                    <a:pt x="566" y="1133"/>
                  </a:cubicBezTo>
                  <a:lnTo>
                    <a:pt x="2830" y="1133"/>
                  </a:lnTo>
                  <a:cubicBezTo>
                    <a:pt x="3144" y="1133"/>
                    <a:pt x="3395" y="879"/>
                    <a:pt x="3395" y="568"/>
                  </a:cubicBezTo>
                  <a:cubicBezTo>
                    <a:pt x="3395" y="254"/>
                    <a:pt x="3144" y="1"/>
                    <a:pt x="28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895" name="Google Shape;9895;p76"/>
            <p:cNvSpPr/>
            <p:nvPr/>
          </p:nvSpPr>
          <p:spPr>
            <a:xfrm>
              <a:off x="5847500" y="636300"/>
              <a:ext cx="84875" cy="28325"/>
            </a:xfrm>
            <a:custGeom>
              <a:avLst/>
              <a:gdLst/>
              <a:ahLst/>
              <a:cxnLst/>
              <a:rect l="l" t="t" r="r" b="b"/>
              <a:pathLst>
                <a:path w="3395" h="1133" extrusionOk="0">
                  <a:moveTo>
                    <a:pt x="565" y="1"/>
                  </a:moveTo>
                  <a:cubicBezTo>
                    <a:pt x="251" y="1"/>
                    <a:pt x="0" y="254"/>
                    <a:pt x="0" y="568"/>
                  </a:cubicBezTo>
                  <a:cubicBezTo>
                    <a:pt x="0" y="879"/>
                    <a:pt x="251" y="1133"/>
                    <a:pt x="565" y="1133"/>
                  </a:cubicBezTo>
                  <a:lnTo>
                    <a:pt x="2830" y="1133"/>
                  </a:lnTo>
                  <a:cubicBezTo>
                    <a:pt x="3144" y="1133"/>
                    <a:pt x="3394" y="879"/>
                    <a:pt x="3394" y="568"/>
                  </a:cubicBezTo>
                  <a:cubicBezTo>
                    <a:pt x="3394" y="254"/>
                    <a:pt x="3144" y="1"/>
                    <a:pt x="28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896" name="Google Shape;9896;p76"/>
            <p:cNvSpPr/>
            <p:nvPr/>
          </p:nvSpPr>
          <p:spPr>
            <a:xfrm>
              <a:off x="5989025" y="636300"/>
              <a:ext cx="84875" cy="28325"/>
            </a:xfrm>
            <a:custGeom>
              <a:avLst/>
              <a:gdLst/>
              <a:ahLst/>
              <a:cxnLst/>
              <a:rect l="l" t="t" r="r" b="b"/>
              <a:pathLst>
                <a:path w="3395" h="1133" extrusionOk="0">
                  <a:moveTo>
                    <a:pt x="565" y="1"/>
                  </a:moveTo>
                  <a:cubicBezTo>
                    <a:pt x="251" y="1"/>
                    <a:pt x="1" y="254"/>
                    <a:pt x="1" y="568"/>
                  </a:cubicBezTo>
                  <a:cubicBezTo>
                    <a:pt x="1" y="879"/>
                    <a:pt x="251" y="1133"/>
                    <a:pt x="565" y="1133"/>
                  </a:cubicBezTo>
                  <a:lnTo>
                    <a:pt x="2830" y="1133"/>
                  </a:lnTo>
                  <a:cubicBezTo>
                    <a:pt x="3144" y="1133"/>
                    <a:pt x="3395" y="879"/>
                    <a:pt x="3395" y="568"/>
                  </a:cubicBezTo>
                  <a:cubicBezTo>
                    <a:pt x="3395" y="254"/>
                    <a:pt x="3144" y="1"/>
                    <a:pt x="28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897" name="Google Shape;9897;p76"/>
          <p:cNvGrpSpPr/>
          <p:nvPr/>
        </p:nvGrpSpPr>
        <p:grpSpPr>
          <a:xfrm>
            <a:off x="4607035" y="2287138"/>
            <a:ext cx="340168" cy="340168"/>
            <a:chOff x="6242825" y="238125"/>
            <a:chExt cx="483125" cy="483125"/>
          </a:xfrm>
        </p:grpSpPr>
        <p:sp>
          <p:nvSpPr>
            <p:cNvPr id="9898" name="Google Shape;9898;p76"/>
            <p:cNvSpPr/>
            <p:nvPr/>
          </p:nvSpPr>
          <p:spPr>
            <a:xfrm>
              <a:off x="6242825" y="238125"/>
              <a:ext cx="483125" cy="483125"/>
            </a:xfrm>
            <a:custGeom>
              <a:avLst/>
              <a:gdLst/>
              <a:ahLst/>
              <a:cxnLst/>
              <a:rect l="l" t="t" r="r" b="b"/>
              <a:pathLst>
                <a:path w="19325" h="19325" extrusionOk="0">
                  <a:moveTo>
                    <a:pt x="18192" y="1132"/>
                  </a:moveTo>
                  <a:lnTo>
                    <a:pt x="18192" y="2400"/>
                  </a:lnTo>
                  <a:cubicBezTo>
                    <a:pt x="17513" y="2639"/>
                    <a:pt x="17060" y="3282"/>
                    <a:pt x="17060" y="4001"/>
                  </a:cubicBezTo>
                  <a:cubicBezTo>
                    <a:pt x="17060" y="4719"/>
                    <a:pt x="17513" y="5363"/>
                    <a:pt x="18192" y="5601"/>
                  </a:cubicBezTo>
                  <a:lnTo>
                    <a:pt x="18192" y="8062"/>
                  </a:lnTo>
                  <a:cubicBezTo>
                    <a:pt x="17513" y="8300"/>
                    <a:pt x="17060" y="8944"/>
                    <a:pt x="17060" y="9662"/>
                  </a:cubicBezTo>
                  <a:cubicBezTo>
                    <a:pt x="17060" y="10381"/>
                    <a:pt x="17513" y="11024"/>
                    <a:pt x="18192" y="11263"/>
                  </a:cubicBezTo>
                  <a:lnTo>
                    <a:pt x="18192" y="13723"/>
                  </a:lnTo>
                  <a:cubicBezTo>
                    <a:pt x="17513" y="13962"/>
                    <a:pt x="17060" y="14605"/>
                    <a:pt x="17060" y="15324"/>
                  </a:cubicBezTo>
                  <a:cubicBezTo>
                    <a:pt x="17060" y="16042"/>
                    <a:pt x="17513" y="16685"/>
                    <a:pt x="18192" y="16924"/>
                  </a:cubicBezTo>
                  <a:lnTo>
                    <a:pt x="18192" y="18192"/>
                  </a:lnTo>
                  <a:lnTo>
                    <a:pt x="16924" y="18192"/>
                  </a:lnTo>
                  <a:cubicBezTo>
                    <a:pt x="16686" y="17513"/>
                    <a:pt x="16043" y="17060"/>
                    <a:pt x="15324" y="17060"/>
                  </a:cubicBezTo>
                  <a:cubicBezTo>
                    <a:pt x="14605" y="17060"/>
                    <a:pt x="13962" y="17513"/>
                    <a:pt x="13724" y="18192"/>
                  </a:cubicBezTo>
                  <a:lnTo>
                    <a:pt x="11263" y="18192"/>
                  </a:lnTo>
                  <a:cubicBezTo>
                    <a:pt x="11024" y="17513"/>
                    <a:pt x="10381" y="17060"/>
                    <a:pt x="9662" y="17060"/>
                  </a:cubicBezTo>
                  <a:cubicBezTo>
                    <a:pt x="8944" y="17060"/>
                    <a:pt x="8301" y="17513"/>
                    <a:pt x="8062" y="18192"/>
                  </a:cubicBezTo>
                  <a:lnTo>
                    <a:pt x="5601" y="18192"/>
                  </a:lnTo>
                  <a:cubicBezTo>
                    <a:pt x="5363" y="17513"/>
                    <a:pt x="4720" y="17060"/>
                    <a:pt x="4001" y="17060"/>
                  </a:cubicBezTo>
                  <a:cubicBezTo>
                    <a:pt x="3282" y="17060"/>
                    <a:pt x="2639" y="17513"/>
                    <a:pt x="2401" y="18192"/>
                  </a:cubicBezTo>
                  <a:lnTo>
                    <a:pt x="1133" y="18192"/>
                  </a:lnTo>
                  <a:lnTo>
                    <a:pt x="1133" y="16924"/>
                  </a:lnTo>
                  <a:cubicBezTo>
                    <a:pt x="1812" y="16685"/>
                    <a:pt x="2265" y="16042"/>
                    <a:pt x="2265" y="15324"/>
                  </a:cubicBezTo>
                  <a:cubicBezTo>
                    <a:pt x="2265" y="14605"/>
                    <a:pt x="1812" y="13962"/>
                    <a:pt x="1133" y="13723"/>
                  </a:cubicBezTo>
                  <a:lnTo>
                    <a:pt x="1133" y="11263"/>
                  </a:lnTo>
                  <a:cubicBezTo>
                    <a:pt x="1812" y="11024"/>
                    <a:pt x="2265" y="10381"/>
                    <a:pt x="2265" y="9662"/>
                  </a:cubicBezTo>
                  <a:cubicBezTo>
                    <a:pt x="2265" y="8944"/>
                    <a:pt x="1812" y="8300"/>
                    <a:pt x="1133" y="8062"/>
                  </a:cubicBezTo>
                  <a:lnTo>
                    <a:pt x="1133" y="5601"/>
                  </a:lnTo>
                  <a:cubicBezTo>
                    <a:pt x="1812" y="5363"/>
                    <a:pt x="2265" y="4719"/>
                    <a:pt x="2265" y="4001"/>
                  </a:cubicBezTo>
                  <a:cubicBezTo>
                    <a:pt x="2265" y="3282"/>
                    <a:pt x="1812" y="2639"/>
                    <a:pt x="1133" y="2400"/>
                  </a:cubicBezTo>
                  <a:lnTo>
                    <a:pt x="1133" y="1132"/>
                  </a:lnTo>
                  <a:lnTo>
                    <a:pt x="2401" y="1132"/>
                  </a:lnTo>
                  <a:cubicBezTo>
                    <a:pt x="2639" y="1812"/>
                    <a:pt x="3282" y="2265"/>
                    <a:pt x="4001" y="2265"/>
                  </a:cubicBezTo>
                  <a:cubicBezTo>
                    <a:pt x="4720" y="2265"/>
                    <a:pt x="5363" y="1812"/>
                    <a:pt x="5601" y="1132"/>
                  </a:cubicBezTo>
                  <a:lnTo>
                    <a:pt x="8062" y="1132"/>
                  </a:lnTo>
                  <a:cubicBezTo>
                    <a:pt x="8301" y="1812"/>
                    <a:pt x="8944" y="2265"/>
                    <a:pt x="9662" y="2265"/>
                  </a:cubicBezTo>
                  <a:cubicBezTo>
                    <a:pt x="10381" y="2265"/>
                    <a:pt x="11024" y="1812"/>
                    <a:pt x="11263" y="1132"/>
                  </a:cubicBezTo>
                  <a:lnTo>
                    <a:pt x="13724" y="1132"/>
                  </a:lnTo>
                  <a:cubicBezTo>
                    <a:pt x="13962" y="1812"/>
                    <a:pt x="14605" y="2265"/>
                    <a:pt x="15324" y="2265"/>
                  </a:cubicBezTo>
                  <a:cubicBezTo>
                    <a:pt x="16043" y="2265"/>
                    <a:pt x="16686" y="1812"/>
                    <a:pt x="16924" y="1132"/>
                  </a:cubicBezTo>
                  <a:close/>
                  <a:moveTo>
                    <a:pt x="568" y="0"/>
                  </a:moveTo>
                  <a:cubicBezTo>
                    <a:pt x="254" y="0"/>
                    <a:pt x="0" y="254"/>
                    <a:pt x="0" y="568"/>
                  </a:cubicBezTo>
                  <a:lnTo>
                    <a:pt x="0" y="2868"/>
                  </a:lnTo>
                  <a:cubicBezTo>
                    <a:pt x="0" y="3183"/>
                    <a:pt x="254" y="3436"/>
                    <a:pt x="568" y="3436"/>
                  </a:cubicBezTo>
                  <a:cubicBezTo>
                    <a:pt x="879" y="3436"/>
                    <a:pt x="1133" y="3687"/>
                    <a:pt x="1133" y="4001"/>
                  </a:cubicBezTo>
                  <a:cubicBezTo>
                    <a:pt x="1133" y="4315"/>
                    <a:pt x="879" y="4568"/>
                    <a:pt x="568" y="4568"/>
                  </a:cubicBezTo>
                  <a:cubicBezTo>
                    <a:pt x="254" y="4568"/>
                    <a:pt x="0" y="4819"/>
                    <a:pt x="0" y="5133"/>
                  </a:cubicBezTo>
                  <a:lnTo>
                    <a:pt x="0" y="8530"/>
                  </a:lnTo>
                  <a:cubicBezTo>
                    <a:pt x="0" y="8844"/>
                    <a:pt x="254" y="9098"/>
                    <a:pt x="568" y="9098"/>
                  </a:cubicBezTo>
                  <a:cubicBezTo>
                    <a:pt x="879" y="9098"/>
                    <a:pt x="1133" y="9348"/>
                    <a:pt x="1133" y="9662"/>
                  </a:cubicBezTo>
                  <a:cubicBezTo>
                    <a:pt x="1133" y="9976"/>
                    <a:pt x="879" y="10230"/>
                    <a:pt x="568" y="10230"/>
                  </a:cubicBezTo>
                  <a:cubicBezTo>
                    <a:pt x="254" y="10230"/>
                    <a:pt x="0" y="10481"/>
                    <a:pt x="0" y="10795"/>
                  </a:cubicBezTo>
                  <a:lnTo>
                    <a:pt x="0" y="14191"/>
                  </a:lnTo>
                  <a:cubicBezTo>
                    <a:pt x="0" y="14505"/>
                    <a:pt x="254" y="14759"/>
                    <a:pt x="568" y="14759"/>
                  </a:cubicBezTo>
                  <a:cubicBezTo>
                    <a:pt x="879" y="14759"/>
                    <a:pt x="1133" y="15010"/>
                    <a:pt x="1133" y="15324"/>
                  </a:cubicBezTo>
                  <a:cubicBezTo>
                    <a:pt x="1133" y="15638"/>
                    <a:pt x="879" y="15891"/>
                    <a:pt x="568" y="15891"/>
                  </a:cubicBezTo>
                  <a:cubicBezTo>
                    <a:pt x="254" y="15891"/>
                    <a:pt x="0" y="16142"/>
                    <a:pt x="0" y="16456"/>
                  </a:cubicBezTo>
                  <a:lnTo>
                    <a:pt x="0" y="18760"/>
                  </a:lnTo>
                  <a:cubicBezTo>
                    <a:pt x="0" y="19071"/>
                    <a:pt x="254" y="19324"/>
                    <a:pt x="568" y="19324"/>
                  </a:cubicBezTo>
                  <a:lnTo>
                    <a:pt x="2869" y="19324"/>
                  </a:lnTo>
                  <a:cubicBezTo>
                    <a:pt x="3183" y="19324"/>
                    <a:pt x="3436" y="19071"/>
                    <a:pt x="3436" y="18760"/>
                  </a:cubicBezTo>
                  <a:cubicBezTo>
                    <a:pt x="3436" y="18446"/>
                    <a:pt x="3687" y="18192"/>
                    <a:pt x="4001" y="18192"/>
                  </a:cubicBezTo>
                  <a:cubicBezTo>
                    <a:pt x="4315" y="18192"/>
                    <a:pt x="4569" y="18446"/>
                    <a:pt x="4569" y="18760"/>
                  </a:cubicBezTo>
                  <a:cubicBezTo>
                    <a:pt x="4569" y="19071"/>
                    <a:pt x="4819" y="19324"/>
                    <a:pt x="5133" y="19324"/>
                  </a:cubicBezTo>
                  <a:lnTo>
                    <a:pt x="8530" y="19324"/>
                  </a:lnTo>
                  <a:cubicBezTo>
                    <a:pt x="8844" y="19324"/>
                    <a:pt x="9098" y="19071"/>
                    <a:pt x="9098" y="18760"/>
                  </a:cubicBezTo>
                  <a:cubicBezTo>
                    <a:pt x="9098" y="18446"/>
                    <a:pt x="9348" y="18192"/>
                    <a:pt x="9662" y="18192"/>
                  </a:cubicBezTo>
                  <a:cubicBezTo>
                    <a:pt x="9976" y="18192"/>
                    <a:pt x="10230" y="18446"/>
                    <a:pt x="10230" y="18760"/>
                  </a:cubicBezTo>
                  <a:cubicBezTo>
                    <a:pt x="10230" y="19071"/>
                    <a:pt x="10481" y="19324"/>
                    <a:pt x="10795" y="19324"/>
                  </a:cubicBezTo>
                  <a:lnTo>
                    <a:pt x="14192" y="19324"/>
                  </a:lnTo>
                  <a:cubicBezTo>
                    <a:pt x="14506" y="19324"/>
                    <a:pt x="14759" y="19071"/>
                    <a:pt x="14759" y="18760"/>
                  </a:cubicBezTo>
                  <a:cubicBezTo>
                    <a:pt x="14759" y="18446"/>
                    <a:pt x="15010" y="18192"/>
                    <a:pt x="15324" y="18192"/>
                  </a:cubicBezTo>
                  <a:cubicBezTo>
                    <a:pt x="15638" y="18192"/>
                    <a:pt x="15892" y="18446"/>
                    <a:pt x="15892" y="18760"/>
                  </a:cubicBezTo>
                  <a:cubicBezTo>
                    <a:pt x="15892" y="19071"/>
                    <a:pt x="16142" y="19324"/>
                    <a:pt x="16456" y="19324"/>
                  </a:cubicBezTo>
                  <a:lnTo>
                    <a:pt x="18760" y="19324"/>
                  </a:lnTo>
                  <a:cubicBezTo>
                    <a:pt x="19071" y="19324"/>
                    <a:pt x="19325" y="19071"/>
                    <a:pt x="19325" y="18760"/>
                  </a:cubicBezTo>
                  <a:lnTo>
                    <a:pt x="19325" y="16456"/>
                  </a:lnTo>
                  <a:cubicBezTo>
                    <a:pt x="19325" y="16142"/>
                    <a:pt x="19071" y="15891"/>
                    <a:pt x="18760" y="15891"/>
                  </a:cubicBezTo>
                  <a:cubicBezTo>
                    <a:pt x="18446" y="15891"/>
                    <a:pt x="18192" y="15638"/>
                    <a:pt x="18192" y="15324"/>
                  </a:cubicBezTo>
                  <a:cubicBezTo>
                    <a:pt x="18192" y="15010"/>
                    <a:pt x="18446" y="14759"/>
                    <a:pt x="18760" y="14759"/>
                  </a:cubicBezTo>
                  <a:cubicBezTo>
                    <a:pt x="19071" y="14759"/>
                    <a:pt x="19325" y="14505"/>
                    <a:pt x="19325" y="14191"/>
                  </a:cubicBezTo>
                  <a:lnTo>
                    <a:pt x="19325" y="10795"/>
                  </a:lnTo>
                  <a:cubicBezTo>
                    <a:pt x="19325" y="10481"/>
                    <a:pt x="19071" y="10230"/>
                    <a:pt x="18760" y="10230"/>
                  </a:cubicBezTo>
                  <a:cubicBezTo>
                    <a:pt x="18446" y="10230"/>
                    <a:pt x="18192" y="9976"/>
                    <a:pt x="18192" y="9662"/>
                  </a:cubicBezTo>
                  <a:cubicBezTo>
                    <a:pt x="18192" y="9348"/>
                    <a:pt x="18446" y="9098"/>
                    <a:pt x="18760" y="9098"/>
                  </a:cubicBezTo>
                  <a:cubicBezTo>
                    <a:pt x="19071" y="9098"/>
                    <a:pt x="19325" y="8844"/>
                    <a:pt x="19325" y="8530"/>
                  </a:cubicBezTo>
                  <a:lnTo>
                    <a:pt x="19325" y="5133"/>
                  </a:lnTo>
                  <a:cubicBezTo>
                    <a:pt x="19325" y="4819"/>
                    <a:pt x="19071" y="4568"/>
                    <a:pt x="18760" y="4568"/>
                  </a:cubicBezTo>
                  <a:cubicBezTo>
                    <a:pt x="18446" y="4568"/>
                    <a:pt x="18192" y="4315"/>
                    <a:pt x="18192" y="4001"/>
                  </a:cubicBezTo>
                  <a:cubicBezTo>
                    <a:pt x="18192" y="3687"/>
                    <a:pt x="18446" y="3436"/>
                    <a:pt x="18760" y="3436"/>
                  </a:cubicBezTo>
                  <a:cubicBezTo>
                    <a:pt x="19071" y="3436"/>
                    <a:pt x="19325" y="3183"/>
                    <a:pt x="19325" y="2868"/>
                  </a:cubicBezTo>
                  <a:lnTo>
                    <a:pt x="19325" y="568"/>
                  </a:lnTo>
                  <a:cubicBezTo>
                    <a:pt x="19325" y="254"/>
                    <a:pt x="19071" y="0"/>
                    <a:pt x="18760" y="0"/>
                  </a:cubicBezTo>
                  <a:lnTo>
                    <a:pt x="16456" y="0"/>
                  </a:lnTo>
                  <a:cubicBezTo>
                    <a:pt x="16142" y="0"/>
                    <a:pt x="15892" y="254"/>
                    <a:pt x="15892" y="568"/>
                  </a:cubicBezTo>
                  <a:cubicBezTo>
                    <a:pt x="15892" y="879"/>
                    <a:pt x="15638" y="1132"/>
                    <a:pt x="15324" y="1132"/>
                  </a:cubicBezTo>
                  <a:cubicBezTo>
                    <a:pt x="15010" y="1132"/>
                    <a:pt x="14759" y="879"/>
                    <a:pt x="14759" y="568"/>
                  </a:cubicBezTo>
                  <a:cubicBezTo>
                    <a:pt x="14759" y="254"/>
                    <a:pt x="14506" y="0"/>
                    <a:pt x="14192" y="0"/>
                  </a:cubicBezTo>
                  <a:lnTo>
                    <a:pt x="10795" y="0"/>
                  </a:lnTo>
                  <a:cubicBezTo>
                    <a:pt x="10481" y="0"/>
                    <a:pt x="10230" y="254"/>
                    <a:pt x="10230" y="568"/>
                  </a:cubicBezTo>
                  <a:cubicBezTo>
                    <a:pt x="10230" y="879"/>
                    <a:pt x="9976" y="1132"/>
                    <a:pt x="9662" y="1132"/>
                  </a:cubicBezTo>
                  <a:cubicBezTo>
                    <a:pt x="9348" y="1132"/>
                    <a:pt x="9098" y="879"/>
                    <a:pt x="9098" y="568"/>
                  </a:cubicBezTo>
                  <a:cubicBezTo>
                    <a:pt x="9098" y="254"/>
                    <a:pt x="8844" y="0"/>
                    <a:pt x="8530" y="0"/>
                  </a:cubicBezTo>
                  <a:lnTo>
                    <a:pt x="5133" y="0"/>
                  </a:lnTo>
                  <a:cubicBezTo>
                    <a:pt x="4819" y="0"/>
                    <a:pt x="4569" y="254"/>
                    <a:pt x="4569" y="568"/>
                  </a:cubicBezTo>
                  <a:cubicBezTo>
                    <a:pt x="4569" y="879"/>
                    <a:pt x="4315" y="1132"/>
                    <a:pt x="4001" y="1132"/>
                  </a:cubicBezTo>
                  <a:cubicBezTo>
                    <a:pt x="3687" y="1132"/>
                    <a:pt x="3436" y="879"/>
                    <a:pt x="3436" y="568"/>
                  </a:cubicBezTo>
                  <a:cubicBezTo>
                    <a:pt x="3436" y="254"/>
                    <a:pt x="3183" y="0"/>
                    <a:pt x="28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899" name="Google Shape;9899;p76"/>
            <p:cNvSpPr/>
            <p:nvPr/>
          </p:nvSpPr>
          <p:spPr>
            <a:xfrm>
              <a:off x="6328725" y="324025"/>
              <a:ext cx="311400" cy="311400"/>
            </a:xfrm>
            <a:custGeom>
              <a:avLst/>
              <a:gdLst/>
              <a:ahLst/>
              <a:cxnLst/>
              <a:rect l="l" t="t" r="r" b="b"/>
              <a:pathLst>
                <a:path w="12456" h="12456" extrusionOk="0">
                  <a:moveTo>
                    <a:pt x="11323" y="1132"/>
                  </a:moveTo>
                  <a:lnTo>
                    <a:pt x="11323" y="5991"/>
                  </a:lnTo>
                  <a:lnTo>
                    <a:pt x="10025" y="4692"/>
                  </a:lnTo>
                  <a:cubicBezTo>
                    <a:pt x="9913" y="4582"/>
                    <a:pt x="9768" y="4527"/>
                    <a:pt x="9623" y="4527"/>
                  </a:cubicBezTo>
                  <a:cubicBezTo>
                    <a:pt x="9478" y="4527"/>
                    <a:pt x="9333" y="4582"/>
                    <a:pt x="9222" y="4692"/>
                  </a:cubicBezTo>
                  <a:lnTo>
                    <a:pt x="6498" y="7419"/>
                  </a:lnTo>
                  <a:lnTo>
                    <a:pt x="4303" y="5773"/>
                  </a:lnTo>
                  <a:cubicBezTo>
                    <a:pt x="4201" y="5698"/>
                    <a:pt x="4081" y="5661"/>
                    <a:pt x="3962" y="5661"/>
                  </a:cubicBezTo>
                  <a:cubicBezTo>
                    <a:pt x="3824" y="5661"/>
                    <a:pt x="3687" y="5711"/>
                    <a:pt x="3578" y="5810"/>
                  </a:cubicBezTo>
                  <a:lnTo>
                    <a:pt x="1133" y="8053"/>
                  </a:lnTo>
                  <a:lnTo>
                    <a:pt x="1133" y="1132"/>
                  </a:lnTo>
                  <a:close/>
                  <a:moveTo>
                    <a:pt x="4001" y="6960"/>
                  </a:moveTo>
                  <a:lnTo>
                    <a:pt x="5689" y="8228"/>
                  </a:lnTo>
                  <a:lnTo>
                    <a:pt x="2594" y="11323"/>
                  </a:lnTo>
                  <a:lnTo>
                    <a:pt x="1133" y="11323"/>
                  </a:lnTo>
                  <a:lnTo>
                    <a:pt x="1133" y="9590"/>
                  </a:lnTo>
                  <a:lnTo>
                    <a:pt x="4001" y="6960"/>
                  </a:lnTo>
                  <a:close/>
                  <a:moveTo>
                    <a:pt x="9623" y="5894"/>
                  </a:moveTo>
                  <a:lnTo>
                    <a:pt x="11323" y="7594"/>
                  </a:lnTo>
                  <a:lnTo>
                    <a:pt x="11323" y="11323"/>
                  </a:lnTo>
                  <a:lnTo>
                    <a:pt x="4197" y="11323"/>
                  </a:lnTo>
                  <a:lnTo>
                    <a:pt x="9623" y="5894"/>
                  </a:lnTo>
                  <a:close/>
                  <a:moveTo>
                    <a:pt x="565" y="0"/>
                  </a:moveTo>
                  <a:cubicBezTo>
                    <a:pt x="251" y="0"/>
                    <a:pt x="0" y="251"/>
                    <a:pt x="0" y="565"/>
                  </a:cubicBezTo>
                  <a:lnTo>
                    <a:pt x="0" y="11888"/>
                  </a:lnTo>
                  <a:cubicBezTo>
                    <a:pt x="0" y="12202"/>
                    <a:pt x="251" y="12455"/>
                    <a:pt x="565" y="12455"/>
                  </a:cubicBezTo>
                  <a:lnTo>
                    <a:pt x="11888" y="12455"/>
                  </a:lnTo>
                  <a:cubicBezTo>
                    <a:pt x="12202" y="12455"/>
                    <a:pt x="12456" y="12202"/>
                    <a:pt x="12456" y="11888"/>
                  </a:cubicBezTo>
                  <a:lnTo>
                    <a:pt x="12456" y="565"/>
                  </a:lnTo>
                  <a:cubicBezTo>
                    <a:pt x="12456" y="251"/>
                    <a:pt x="12202" y="0"/>
                    <a:pt x="118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900" name="Google Shape;9900;p76"/>
            <p:cNvSpPr/>
            <p:nvPr/>
          </p:nvSpPr>
          <p:spPr>
            <a:xfrm>
              <a:off x="6441950" y="380575"/>
              <a:ext cx="88275" cy="85000"/>
            </a:xfrm>
            <a:custGeom>
              <a:avLst/>
              <a:gdLst/>
              <a:ahLst/>
              <a:cxnLst/>
              <a:rect l="l" t="t" r="r" b="b"/>
              <a:pathLst>
                <a:path w="3531" h="3400" extrusionOk="0">
                  <a:moveTo>
                    <a:pt x="1697" y="1135"/>
                  </a:moveTo>
                  <a:cubicBezTo>
                    <a:pt x="2202" y="1135"/>
                    <a:pt x="2455" y="1742"/>
                    <a:pt x="2099" y="2101"/>
                  </a:cubicBezTo>
                  <a:cubicBezTo>
                    <a:pt x="1983" y="2216"/>
                    <a:pt x="1841" y="2268"/>
                    <a:pt x="1702" y="2268"/>
                  </a:cubicBezTo>
                  <a:cubicBezTo>
                    <a:pt x="1411" y="2268"/>
                    <a:pt x="1133" y="2041"/>
                    <a:pt x="1133" y="1700"/>
                  </a:cubicBezTo>
                  <a:cubicBezTo>
                    <a:pt x="1133" y="1386"/>
                    <a:pt x="1383" y="1135"/>
                    <a:pt x="1697" y="1135"/>
                  </a:cubicBezTo>
                  <a:close/>
                  <a:moveTo>
                    <a:pt x="1698" y="0"/>
                  </a:moveTo>
                  <a:cubicBezTo>
                    <a:pt x="1479" y="0"/>
                    <a:pt x="1258" y="43"/>
                    <a:pt x="1048" y="130"/>
                  </a:cubicBezTo>
                  <a:cubicBezTo>
                    <a:pt x="414" y="392"/>
                    <a:pt x="1" y="1011"/>
                    <a:pt x="1" y="1700"/>
                  </a:cubicBezTo>
                  <a:cubicBezTo>
                    <a:pt x="1" y="2639"/>
                    <a:pt x="758" y="3397"/>
                    <a:pt x="1697" y="3400"/>
                  </a:cubicBezTo>
                  <a:cubicBezTo>
                    <a:pt x="2386" y="3400"/>
                    <a:pt x="3005" y="2983"/>
                    <a:pt x="3268" y="2349"/>
                  </a:cubicBezTo>
                  <a:cubicBezTo>
                    <a:pt x="3530" y="1715"/>
                    <a:pt x="3385" y="984"/>
                    <a:pt x="2899" y="498"/>
                  </a:cubicBezTo>
                  <a:cubicBezTo>
                    <a:pt x="2574" y="173"/>
                    <a:pt x="2139" y="0"/>
                    <a:pt x="16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901" name="Google Shape;9901;p76"/>
          <p:cNvGrpSpPr/>
          <p:nvPr/>
        </p:nvGrpSpPr>
        <p:grpSpPr>
          <a:xfrm>
            <a:off x="844156" y="2727362"/>
            <a:ext cx="343566" cy="298943"/>
            <a:chOff x="889275" y="861850"/>
            <a:chExt cx="487950" cy="424575"/>
          </a:xfrm>
        </p:grpSpPr>
        <p:sp>
          <p:nvSpPr>
            <p:cNvPr id="9902" name="Google Shape;9902;p76"/>
            <p:cNvSpPr/>
            <p:nvPr/>
          </p:nvSpPr>
          <p:spPr>
            <a:xfrm>
              <a:off x="1319225" y="1031700"/>
              <a:ext cx="56650" cy="28325"/>
            </a:xfrm>
            <a:custGeom>
              <a:avLst/>
              <a:gdLst/>
              <a:ahLst/>
              <a:cxnLst/>
              <a:rect l="l" t="t" r="r" b="b"/>
              <a:pathLst>
                <a:path w="2266" h="1133" extrusionOk="0">
                  <a:moveTo>
                    <a:pt x="569" y="1"/>
                  </a:moveTo>
                  <a:cubicBezTo>
                    <a:pt x="255" y="1"/>
                    <a:pt x="1" y="251"/>
                    <a:pt x="1" y="565"/>
                  </a:cubicBezTo>
                  <a:cubicBezTo>
                    <a:pt x="1" y="879"/>
                    <a:pt x="255" y="1133"/>
                    <a:pt x="569" y="1133"/>
                  </a:cubicBezTo>
                  <a:lnTo>
                    <a:pt x="1701" y="1133"/>
                  </a:lnTo>
                  <a:cubicBezTo>
                    <a:pt x="2012" y="1133"/>
                    <a:pt x="2265" y="879"/>
                    <a:pt x="2265" y="565"/>
                  </a:cubicBezTo>
                  <a:cubicBezTo>
                    <a:pt x="2265" y="251"/>
                    <a:pt x="2012" y="1"/>
                    <a:pt x="17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903" name="Google Shape;9903;p76"/>
            <p:cNvSpPr/>
            <p:nvPr/>
          </p:nvSpPr>
          <p:spPr>
            <a:xfrm>
              <a:off x="1314475" y="946725"/>
              <a:ext cx="62750" cy="56700"/>
            </a:xfrm>
            <a:custGeom>
              <a:avLst/>
              <a:gdLst/>
              <a:ahLst/>
              <a:cxnLst/>
              <a:rect l="l" t="t" r="r" b="b"/>
              <a:pathLst>
                <a:path w="2510" h="2268" extrusionOk="0">
                  <a:moveTo>
                    <a:pt x="1889" y="0"/>
                  </a:moveTo>
                  <a:cubicBezTo>
                    <a:pt x="1744" y="0"/>
                    <a:pt x="1599" y="55"/>
                    <a:pt x="1489" y="166"/>
                  </a:cubicBezTo>
                  <a:lnTo>
                    <a:pt x="357" y="1298"/>
                  </a:lnTo>
                  <a:cubicBezTo>
                    <a:pt x="1" y="1657"/>
                    <a:pt x="251" y="2267"/>
                    <a:pt x="759" y="2267"/>
                  </a:cubicBezTo>
                  <a:cubicBezTo>
                    <a:pt x="906" y="2267"/>
                    <a:pt x="1051" y="2207"/>
                    <a:pt x="1157" y="2101"/>
                  </a:cubicBezTo>
                  <a:lnTo>
                    <a:pt x="2289" y="969"/>
                  </a:lnTo>
                  <a:cubicBezTo>
                    <a:pt x="2510" y="745"/>
                    <a:pt x="2510" y="389"/>
                    <a:pt x="2289" y="166"/>
                  </a:cubicBezTo>
                  <a:cubicBezTo>
                    <a:pt x="2179" y="55"/>
                    <a:pt x="2034" y="0"/>
                    <a:pt x="18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904" name="Google Shape;9904;p76"/>
            <p:cNvSpPr/>
            <p:nvPr/>
          </p:nvSpPr>
          <p:spPr>
            <a:xfrm>
              <a:off x="1317875" y="1088250"/>
              <a:ext cx="59350" cy="56675"/>
            </a:xfrm>
            <a:custGeom>
              <a:avLst/>
              <a:gdLst/>
              <a:ahLst/>
              <a:cxnLst/>
              <a:rect l="l" t="t" r="r" b="b"/>
              <a:pathLst>
                <a:path w="2374" h="2267" extrusionOk="0">
                  <a:moveTo>
                    <a:pt x="621" y="1"/>
                  </a:moveTo>
                  <a:cubicBezTo>
                    <a:pt x="476" y="1"/>
                    <a:pt x="331" y="56"/>
                    <a:pt x="221" y="166"/>
                  </a:cubicBezTo>
                  <a:cubicBezTo>
                    <a:pt x="1" y="390"/>
                    <a:pt x="1" y="746"/>
                    <a:pt x="221" y="969"/>
                  </a:cubicBezTo>
                  <a:lnTo>
                    <a:pt x="1353" y="2102"/>
                  </a:lnTo>
                  <a:cubicBezTo>
                    <a:pt x="1463" y="2212"/>
                    <a:pt x="1608" y="2267"/>
                    <a:pt x="1753" y="2267"/>
                  </a:cubicBezTo>
                  <a:cubicBezTo>
                    <a:pt x="1898" y="2267"/>
                    <a:pt x="2043" y="2212"/>
                    <a:pt x="2153" y="2102"/>
                  </a:cubicBezTo>
                  <a:cubicBezTo>
                    <a:pt x="2374" y="1878"/>
                    <a:pt x="2374" y="1522"/>
                    <a:pt x="2153" y="1298"/>
                  </a:cubicBezTo>
                  <a:lnTo>
                    <a:pt x="1021" y="166"/>
                  </a:lnTo>
                  <a:cubicBezTo>
                    <a:pt x="911" y="56"/>
                    <a:pt x="766" y="1"/>
                    <a:pt x="6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905" name="Google Shape;9905;p76"/>
            <p:cNvSpPr/>
            <p:nvPr/>
          </p:nvSpPr>
          <p:spPr>
            <a:xfrm>
              <a:off x="889275" y="861850"/>
              <a:ext cx="400700" cy="424575"/>
            </a:xfrm>
            <a:custGeom>
              <a:avLst/>
              <a:gdLst/>
              <a:ahLst/>
              <a:cxnLst/>
              <a:rect l="l" t="t" r="r" b="b"/>
              <a:pathLst>
                <a:path w="16028" h="16983" extrusionOk="0">
                  <a:moveTo>
                    <a:pt x="4668" y="4530"/>
                  </a:moveTo>
                  <a:lnTo>
                    <a:pt x="4668" y="10191"/>
                  </a:lnTo>
                  <a:lnTo>
                    <a:pt x="4104" y="10191"/>
                  </a:lnTo>
                  <a:cubicBezTo>
                    <a:pt x="2539" y="10191"/>
                    <a:pt x="1271" y="8923"/>
                    <a:pt x="1271" y="7359"/>
                  </a:cubicBezTo>
                  <a:cubicBezTo>
                    <a:pt x="1271" y="5795"/>
                    <a:pt x="2539" y="4530"/>
                    <a:pt x="4104" y="4530"/>
                  </a:cubicBezTo>
                  <a:close/>
                  <a:moveTo>
                    <a:pt x="6972" y="4530"/>
                  </a:moveTo>
                  <a:lnTo>
                    <a:pt x="6972" y="10191"/>
                  </a:lnTo>
                  <a:lnTo>
                    <a:pt x="5800" y="10191"/>
                  </a:lnTo>
                  <a:lnTo>
                    <a:pt x="5800" y="4530"/>
                  </a:lnTo>
                  <a:close/>
                  <a:moveTo>
                    <a:pt x="12633" y="1565"/>
                  </a:moveTo>
                  <a:lnTo>
                    <a:pt x="12633" y="13153"/>
                  </a:lnTo>
                  <a:lnTo>
                    <a:pt x="8104" y="10436"/>
                  </a:lnTo>
                  <a:lnTo>
                    <a:pt x="8104" y="4282"/>
                  </a:lnTo>
                  <a:lnTo>
                    <a:pt x="12633" y="1565"/>
                  </a:lnTo>
                  <a:close/>
                  <a:moveTo>
                    <a:pt x="14330" y="1133"/>
                  </a:moveTo>
                  <a:cubicBezTo>
                    <a:pt x="14644" y="1133"/>
                    <a:pt x="14898" y="1384"/>
                    <a:pt x="14898" y="1698"/>
                  </a:cubicBezTo>
                  <a:lnTo>
                    <a:pt x="14898" y="13021"/>
                  </a:lnTo>
                  <a:cubicBezTo>
                    <a:pt x="14898" y="13335"/>
                    <a:pt x="14644" y="13588"/>
                    <a:pt x="14330" y="13588"/>
                  </a:cubicBezTo>
                  <a:lnTo>
                    <a:pt x="13766" y="13588"/>
                  </a:lnTo>
                  <a:lnTo>
                    <a:pt x="13766" y="1133"/>
                  </a:lnTo>
                  <a:close/>
                  <a:moveTo>
                    <a:pt x="5800" y="11324"/>
                  </a:moveTo>
                  <a:lnTo>
                    <a:pt x="5800" y="15285"/>
                  </a:lnTo>
                  <a:cubicBezTo>
                    <a:pt x="5800" y="15599"/>
                    <a:pt x="5547" y="15850"/>
                    <a:pt x="5236" y="15850"/>
                  </a:cubicBezTo>
                  <a:cubicBezTo>
                    <a:pt x="4922" y="15850"/>
                    <a:pt x="4668" y="15599"/>
                    <a:pt x="4668" y="15285"/>
                  </a:cubicBezTo>
                  <a:lnTo>
                    <a:pt x="4668" y="11324"/>
                  </a:lnTo>
                  <a:close/>
                  <a:moveTo>
                    <a:pt x="13132" y="1"/>
                  </a:moveTo>
                  <a:lnTo>
                    <a:pt x="13098" y="7"/>
                  </a:lnTo>
                  <a:lnTo>
                    <a:pt x="13074" y="10"/>
                  </a:lnTo>
                  <a:cubicBezTo>
                    <a:pt x="13065" y="10"/>
                    <a:pt x="13056" y="16"/>
                    <a:pt x="13047" y="19"/>
                  </a:cubicBezTo>
                  <a:cubicBezTo>
                    <a:pt x="13038" y="22"/>
                    <a:pt x="13029" y="22"/>
                    <a:pt x="13020" y="25"/>
                  </a:cubicBezTo>
                  <a:lnTo>
                    <a:pt x="12996" y="34"/>
                  </a:lnTo>
                  <a:lnTo>
                    <a:pt x="12966" y="46"/>
                  </a:lnTo>
                  <a:lnTo>
                    <a:pt x="12947" y="58"/>
                  </a:lnTo>
                  <a:cubicBezTo>
                    <a:pt x="12935" y="61"/>
                    <a:pt x="12926" y="67"/>
                    <a:pt x="12917" y="73"/>
                  </a:cubicBezTo>
                  <a:lnTo>
                    <a:pt x="12908" y="79"/>
                  </a:lnTo>
                  <a:lnTo>
                    <a:pt x="7380" y="3398"/>
                  </a:lnTo>
                  <a:lnTo>
                    <a:pt x="4104" y="3398"/>
                  </a:lnTo>
                  <a:cubicBezTo>
                    <a:pt x="2023" y="3398"/>
                    <a:pt x="299" y="5001"/>
                    <a:pt x="151" y="7075"/>
                  </a:cubicBezTo>
                  <a:cubicBezTo>
                    <a:pt x="0" y="9150"/>
                    <a:pt x="1480" y="10986"/>
                    <a:pt x="3536" y="11281"/>
                  </a:cubicBezTo>
                  <a:lnTo>
                    <a:pt x="3536" y="15285"/>
                  </a:lnTo>
                  <a:cubicBezTo>
                    <a:pt x="3536" y="16224"/>
                    <a:pt x="4297" y="16982"/>
                    <a:pt x="5236" y="16982"/>
                  </a:cubicBezTo>
                  <a:cubicBezTo>
                    <a:pt x="6172" y="16982"/>
                    <a:pt x="6933" y="16224"/>
                    <a:pt x="6933" y="15285"/>
                  </a:cubicBezTo>
                  <a:lnTo>
                    <a:pt x="6933" y="11324"/>
                  </a:lnTo>
                  <a:lnTo>
                    <a:pt x="7380" y="11324"/>
                  </a:lnTo>
                  <a:lnTo>
                    <a:pt x="12908" y="14639"/>
                  </a:lnTo>
                  <a:cubicBezTo>
                    <a:pt x="12911" y="14642"/>
                    <a:pt x="12914" y="14642"/>
                    <a:pt x="12920" y="14645"/>
                  </a:cubicBezTo>
                  <a:lnTo>
                    <a:pt x="12935" y="14654"/>
                  </a:lnTo>
                  <a:cubicBezTo>
                    <a:pt x="12947" y="14660"/>
                    <a:pt x="12963" y="14666"/>
                    <a:pt x="12975" y="14672"/>
                  </a:cubicBezTo>
                  <a:lnTo>
                    <a:pt x="12984" y="14675"/>
                  </a:lnTo>
                  <a:cubicBezTo>
                    <a:pt x="12996" y="14681"/>
                    <a:pt x="13011" y="14687"/>
                    <a:pt x="13023" y="14690"/>
                  </a:cubicBezTo>
                  <a:lnTo>
                    <a:pt x="13038" y="14696"/>
                  </a:lnTo>
                  <a:cubicBezTo>
                    <a:pt x="13053" y="14699"/>
                    <a:pt x="13068" y="14702"/>
                    <a:pt x="13083" y="14708"/>
                  </a:cubicBezTo>
                  <a:cubicBezTo>
                    <a:pt x="13101" y="14712"/>
                    <a:pt x="13117" y="14715"/>
                    <a:pt x="13135" y="14715"/>
                  </a:cubicBezTo>
                  <a:lnTo>
                    <a:pt x="13144" y="14715"/>
                  </a:lnTo>
                  <a:cubicBezTo>
                    <a:pt x="13162" y="14715"/>
                    <a:pt x="13180" y="14718"/>
                    <a:pt x="13198" y="14718"/>
                  </a:cubicBezTo>
                  <a:lnTo>
                    <a:pt x="14330" y="14718"/>
                  </a:lnTo>
                  <a:cubicBezTo>
                    <a:pt x="15266" y="14718"/>
                    <a:pt x="16027" y="13957"/>
                    <a:pt x="16027" y="13021"/>
                  </a:cubicBezTo>
                  <a:lnTo>
                    <a:pt x="16027" y="1698"/>
                  </a:lnTo>
                  <a:cubicBezTo>
                    <a:pt x="16027" y="759"/>
                    <a:pt x="15266" y="1"/>
                    <a:pt x="143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9906" name="Google Shape;9906;p76"/>
          <p:cNvSpPr/>
          <p:nvPr/>
        </p:nvSpPr>
        <p:spPr>
          <a:xfrm>
            <a:off x="1282125" y="2706628"/>
            <a:ext cx="302974" cy="340204"/>
          </a:xfrm>
          <a:custGeom>
            <a:avLst/>
            <a:gdLst/>
            <a:ahLst/>
            <a:cxnLst/>
            <a:rect l="l" t="t" r="r" b="b"/>
            <a:pathLst>
              <a:path w="17212" h="19327" extrusionOk="0">
                <a:moveTo>
                  <a:pt x="15400" y="1132"/>
                </a:moveTo>
                <a:cubicBezTo>
                  <a:pt x="15714" y="1132"/>
                  <a:pt x="15965" y="1386"/>
                  <a:pt x="15965" y="1700"/>
                </a:cubicBezTo>
                <a:cubicBezTo>
                  <a:pt x="15965" y="2011"/>
                  <a:pt x="15714" y="2265"/>
                  <a:pt x="15400" y="2265"/>
                </a:cubicBezTo>
                <a:lnTo>
                  <a:pt x="1813" y="2265"/>
                </a:lnTo>
                <a:cubicBezTo>
                  <a:pt x="1499" y="2265"/>
                  <a:pt x="1248" y="2011"/>
                  <a:pt x="1248" y="1700"/>
                </a:cubicBezTo>
                <a:cubicBezTo>
                  <a:pt x="1248" y="1386"/>
                  <a:pt x="1499" y="1132"/>
                  <a:pt x="1813" y="1132"/>
                </a:cubicBezTo>
                <a:close/>
                <a:moveTo>
                  <a:pt x="14835" y="3397"/>
                </a:moveTo>
                <a:lnTo>
                  <a:pt x="14835" y="10230"/>
                </a:lnTo>
                <a:lnTo>
                  <a:pt x="2380" y="10230"/>
                </a:lnTo>
                <a:lnTo>
                  <a:pt x="2380" y="3397"/>
                </a:lnTo>
                <a:close/>
                <a:moveTo>
                  <a:pt x="15400" y="11362"/>
                </a:moveTo>
                <a:cubicBezTo>
                  <a:pt x="15714" y="11362"/>
                  <a:pt x="15965" y="11613"/>
                  <a:pt x="15965" y="11927"/>
                </a:cubicBezTo>
                <a:cubicBezTo>
                  <a:pt x="15965" y="12241"/>
                  <a:pt x="15714" y="12495"/>
                  <a:pt x="15400" y="12495"/>
                </a:cubicBezTo>
                <a:lnTo>
                  <a:pt x="1813" y="12495"/>
                </a:lnTo>
                <a:cubicBezTo>
                  <a:pt x="1499" y="12495"/>
                  <a:pt x="1248" y="12241"/>
                  <a:pt x="1248" y="11927"/>
                </a:cubicBezTo>
                <a:cubicBezTo>
                  <a:pt x="1248" y="11613"/>
                  <a:pt x="1499" y="11362"/>
                  <a:pt x="1813" y="11362"/>
                </a:cubicBezTo>
                <a:close/>
                <a:moveTo>
                  <a:pt x="1813" y="0"/>
                </a:moveTo>
                <a:cubicBezTo>
                  <a:pt x="985" y="0"/>
                  <a:pt x="279" y="595"/>
                  <a:pt x="140" y="1410"/>
                </a:cubicBezTo>
                <a:cubicBezTo>
                  <a:pt x="1" y="2226"/>
                  <a:pt x="466" y="3023"/>
                  <a:pt x="1248" y="3300"/>
                </a:cubicBezTo>
                <a:lnTo>
                  <a:pt x="1248" y="10327"/>
                </a:lnTo>
                <a:cubicBezTo>
                  <a:pt x="569" y="10565"/>
                  <a:pt x="116" y="11208"/>
                  <a:pt x="116" y="11927"/>
                </a:cubicBezTo>
                <a:cubicBezTo>
                  <a:pt x="116" y="12866"/>
                  <a:pt x="874" y="13624"/>
                  <a:pt x="1813" y="13627"/>
                </a:cubicBezTo>
                <a:lnTo>
                  <a:pt x="6774" y="13627"/>
                </a:lnTo>
                <a:lnTo>
                  <a:pt x="2522" y="18383"/>
                </a:lnTo>
                <a:cubicBezTo>
                  <a:pt x="2311" y="18615"/>
                  <a:pt x="2332" y="18974"/>
                  <a:pt x="2564" y="19183"/>
                </a:cubicBezTo>
                <a:cubicBezTo>
                  <a:pt x="2673" y="19279"/>
                  <a:pt x="2809" y="19326"/>
                  <a:pt x="2943" y="19326"/>
                </a:cubicBezTo>
                <a:cubicBezTo>
                  <a:pt x="3100" y="19326"/>
                  <a:pt x="3256" y="19262"/>
                  <a:pt x="3368" y="19137"/>
                </a:cubicBezTo>
                <a:lnTo>
                  <a:pt x="8042" y="13908"/>
                </a:lnTo>
                <a:lnTo>
                  <a:pt x="8042" y="18760"/>
                </a:lnTo>
                <a:cubicBezTo>
                  <a:pt x="8042" y="19071"/>
                  <a:pt x="8292" y="19325"/>
                  <a:pt x="8606" y="19325"/>
                </a:cubicBezTo>
                <a:cubicBezTo>
                  <a:pt x="8920" y="19325"/>
                  <a:pt x="9174" y="19071"/>
                  <a:pt x="9174" y="18760"/>
                </a:cubicBezTo>
                <a:lnTo>
                  <a:pt x="9174" y="13908"/>
                </a:lnTo>
                <a:lnTo>
                  <a:pt x="13845" y="19137"/>
                </a:lnTo>
                <a:cubicBezTo>
                  <a:pt x="13956" y="19260"/>
                  <a:pt x="14109" y="19322"/>
                  <a:pt x="14263" y="19322"/>
                </a:cubicBezTo>
                <a:cubicBezTo>
                  <a:pt x="14398" y="19322"/>
                  <a:pt x="14534" y="19274"/>
                  <a:pt x="14642" y="19177"/>
                </a:cubicBezTo>
                <a:cubicBezTo>
                  <a:pt x="14875" y="18971"/>
                  <a:pt x="14896" y="18615"/>
                  <a:pt x="14691" y="18383"/>
                </a:cubicBezTo>
                <a:lnTo>
                  <a:pt x="10439" y="13627"/>
                </a:lnTo>
                <a:lnTo>
                  <a:pt x="15400" y="13627"/>
                </a:lnTo>
                <a:cubicBezTo>
                  <a:pt x="16227" y="13624"/>
                  <a:pt x="16934" y="13029"/>
                  <a:pt x="17073" y="12214"/>
                </a:cubicBezTo>
                <a:cubicBezTo>
                  <a:pt x="17212" y="11399"/>
                  <a:pt x="16747" y="10601"/>
                  <a:pt x="15968" y="10327"/>
                </a:cubicBezTo>
                <a:lnTo>
                  <a:pt x="15968" y="3300"/>
                </a:lnTo>
                <a:cubicBezTo>
                  <a:pt x="16747" y="3023"/>
                  <a:pt x="17212" y="2226"/>
                  <a:pt x="17073" y="1410"/>
                </a:cubicBezTo>
                <a:cubicBezTo>
                  <a:pt x="16934" y="595"/>
                  <a:pt x="16227" y="0"/>
                  <a:pt x="154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907" name="Google Shape;9907;p76"/>
          <p:cNvSpPr/>
          <p:nvPr/>
        </p:nvSpPr>
        <p:spPr>
          <a:xfrm>
            <a:off x="1677131" y="2706628"/>
            <a:ext cx="341506" cy="340204"/>
          </a:xfrm>
          <a:custGeom>
            <a:avLst/>
            <a:gdLst/>
            <a:ahLst/>
            <a:cxnLst/>
            <a:rect l="l" t="t" r="r" b="b"/>
            <a:pathLst>
              <a:path w="19401" h="19327" extrusionOk="0">
                <a:moveTo>
                  <a:pt x="14796" y="1700"/>
                </a:moveTo>
                <a:lnTo>
                  <a:pt x="17815" y="3965"/>
                </a:lnTo>
                <a:lnTo>
                  <a:pt x="14796" y="6229"/>
                </a:lnTo>
                <a:lnTo>
                  <a:pt x="14796" y="5097"/>
                </a:lnTo>
                <a:cubicBezTo>
                  <a:pt x="14796" y="4783"/>
                  <a:pt x="14542" y="4529"/>
                  <a:pt x="14231" y="4529"/>
                </a:cubicBezTo>
                <a:lnTo>
                  <a:pt x="10795" y="4529"/>
                </a:lnTo>
                <a:cubicBezTo>
                  <a:pt x="9807" y="4529"/>
                  <a:pt x="8893" y="5046"/>
                  <a:pt x="8379" y="5888"/>
                </a:cubicBezTo>
                <a:cubicBezTo>
                  <a:pt x="8177" y="5547"/>
                  <a:pt x="7932" y="5230"/>
                  <a:pt x="7658" y="4946"/>
                </a:cubicBezTo>
                <a:cubicBezTo>
                  <a:pt x="8409" y="3974"/>
                  <a:pt x="9566" y="3403"/>
                  <a:pt x="10795" y="3397"/>
                </a:cubicBezTo>
                <a:lnTo>
                  <a:pt x="14231" y="3397"/>
                </a:lnTo>
                <a:cubicBezTo>
                  <a:pt x="14542" y="3397"/>
                  <a:pt x="14796" y="3143"/>
                  <a:pt x="14796" y="2832"/>
                </a:cubicBezTo>
                <a:lnTo>
                  <a:pt x="14796" y="1700"/>
                </a:lnTo>
                <a:close/>
                <a:moveTo>
                  <a:pt x="5807" y="13011"/>
                </a:moveTo>
                <a:cubicBezTo>
                  <a:pt x="5888" y="13398"/>
                  <a:pt x="6015" y="13778"/>
                  <a:pt x="6184" y="14137"/>
                </a:cubicBezTo>
                <a:cubicBezTo>
                  <a:pt x="5538" y="14566"/>
                  <a:pt x="4777" y="14796"/>
                  <a:pt x="4001" y="14796"/>
                </a:cubicBezTo>
                <a:lnTo>
                  <a:pt x="1700" y="14796"/>
                </a:lnTo>
                <a:cubicBezTo>
                  <a:pt x="1386" y="14796"/>
                  <a:pt x="1133" y="14542"/>
                  <a:pt x="1133" y="14231"/>
                </a:cubicBezTo>
                <a:cubicBezTo>
                  <a:pt x="1133" y="13917"/>
                  <a:pt x="1386" y="13663"/>
                  <a:pt x="1700" y="13663"/>
                </a:cubicBezTo>
                <a:lnTo>
                  <a:pt x="4001" y="13663"/>
                </a:lnTo>
                <a:cubicBezTo>
                  <a:pt x="4662" y="13663"/>
                  <a:pt x="5299" y="13434"/>
                  <a:pt x="5807" y="13011"/>
                </a:cubicBezTo>
                <a:close/>
                <a:moveTo>
                  <a:pt x="4001" y="4529"/>
                </a:moveTo>
                <a:cubicBezTo>
                  <a:pt x="6190" y="4532"/>
                  <a:pt x="7963" y="6305"/>
                  <a:pt x="7966" y="8494"/>
                </a:cubicBezTo>
                <a:lnTo>
                  <a:pt x="7966" y="11966"/>
                </a:lnTo>
                <a:cubicBezTo>
                  <a:pt x="7966" y="13527"/>
                  <a:pt x="9231" y="14792"/>
                  <a:pt x="10795" y="14796"/>
                </a:cubicBezTo>
                <a:lnTo>
                  <a:pt x="14231" y="14796"/>
                </a:lnTo>
                <a:cubicBezTo>
                  <a:pt x="14542" y="14796"/>
                  <a:pt x="14796" y="14542"/>
                  <a:pt x="14796" y="14231"/>
                </a:cubicBezTo>
                <a:lnTo>
                  <a:pt x="14796" y="13099"/>
                </a:lnTo>
                <a:lnTo>
                  <a:pt x="17815" y="15363"/>
                </a:lnTo>
                <a:lnTo>
                  <a:pt x="14796" y="17628"/>
                </a:lnTo>
                <a:lnTo>
                  <a:pt x="14796" y="16495"/>
                </a:lnTo>
                <a:cubicBezTo>
                  <a:pt x="14796" y="16181"/>
                  <a:pt x="14542" y="15928"/>
                  <a:pt x="14231" y="15928"/>
                </a:cubicBezTo>
                <a:lnTo>
                  <a:pt x="10795" y="15928"/>
                </a:lnTo>
                <a:cubicBezTo>
                  <a:pt x="8606" y="15925"/>
                  <a:pt x="6833" y="14152"/>
                  <a:pt x="6833" y="11966"/>
                </a:cubicBezTo>
                <a:lnTo>
                  <a:pt x="6833" y="8494"/>
                </a:lnTo>
                <a:cubicBezTo>
                  <a:pt x="6830" y="6930"/>
                  <a:pt x="5565" y="5665"/>
                  <a:pt x="4001" y="5662"/>
                </a:cubicBezTo>
                <a:lnTo>
                  <a:pt x="1700" y="5662"/>
                </a:lnTo>
                <a:cubicBezTo>
                  <a:pt x="1386" y="5662"/>
                  <a:pt x="1133" y="5408"/>
                  <a:pt x="1133" y="5097"/>
                </a:cubicBezTo>
                <a:cubicBezTo>
                  <a:pt x="1133" y="4783"/>
                  <a:pt x="1386" y="4529"/>
                  <a:pt x="1700" y="4529"/>
                </a:cubicBezTo>
                <a:close/>
                <a:moveTo>
                  <a:pt x="14230" y="0"/>
                </a:moveTo>
                <a:cubicBezTo>
                  <a:pt x="13937" y="0"/>
                  <a:pt x="13663" y="232"/>
                  <a:pt x="13663" y="568"/>
                </a:cubicBezTo>
                <a:lnTo>
                  <a:pt x="13663" y="2265"/>
                </a:lnTo>
                <a:lnTo>
                  <a:pt x="10795" y="2265"/>
                </a:lnTo>
                <a:cubicBezTo>
                  <a:pt x="9228" y="2265"/>
                  <a:pt x="7745" y="2989"/>
                  <a:pt x="6782" y="4224"/>
                </a:cubicBezTo>
                <a:cubicBezTo>
                  <a:pt x="5955" y="3684"/>
                  <a:pt x="4988" y="3397"/>
                  <a:pt x="4001" y="3397"/>
                </a:cubicBezTo>
                <a:lnTo>
                  <a:pt x="1700" y="3397"/>
                </a:lnTo>
                <a:cubicBezTo>
                  <a:pt x="761" y="3397"/>
                  <a:pt x="0" y="4158"/>
                  <a:pt x="0" y="5097"/>
                </a:cubicBezTo>
                <a:cubicBezTo>
                  <a:pt x="0" y="6033"/>
                  <a:pt x="761" y="6794"/>
                  <a:pt x="1700" y="6794"/>
                </a:cubicBezTo>
                <a:lnTo>
                  <a:pt x="4001" y="6794"/>
                </a:lnTo>
                <a:cubicBezTo>
                  <a:pt x="4940" y="6794"/>
                  <a:pt x="5698" y="7555"/>
                  <a:pt x="5701" y="8494"/>
                </a:cubicBezTo>
                <a:lnTo>
                  <a:pt x="5701" y="10834"/>
                </a:lnTo>
                <a:cubicBezTo>
                  <a:pt x="5698" y="11770"/>
                  <a:pt x="4940" y="12531"/>
                  <a:pt x="4001" y="12531"/>
                </a:cubicBezTo>
                <a:lnTo>
                  <a:pt x="1700" y="12531"/>
                </a:lnTo>
                <a:cubicBezTo>
                  <a:pt x="761" y="12531"/>
                  <a:pt x="0" y="13292"/>
                  <a:pt x="0" y="14231"/>
                </a:cubicBezTo>
                <a:cubicBezTo>
                  <a:pt x="0" y="15167"/>
                  <a:pt x="761" y="15928"/>
                  <a:pt x="1700" y="15928"/>
                </a:cubicBezTo>
                <a:lnTo>
                  <a:pt x="4001" y="15928"/>
                </a:lnTo>
                <a:cubicBezTo>
                  <a:pt x="4988" y="15928"/>
                  <a:pt x="5955" y="15641"/>
                  <a:pt x="6782" y="15100"/>
                </a:cubicBezTo>
                <a:cubicBezTo>
                  <a:pt x="7745" y="16338"/>
                  <a:pt x="9228" y="17060"/>
                  <a:pt x="10795" y="17060"/>
                </a:cubicBezTo>
                <a:lnTo>
                  <a:pt x="13663" y="17060"/>
                </a:lnTo>
                <a:lnTo>
                  <a:pt x="13663" y="18760"/>
                </a:lnTo>
                <a:cubicBezTo>
                  <a:pt x="13663" y="19095"/>
                  <a:pt x="13938" y="19326"/>
                  <a:pt x="14232" y="19326"/>
                </a:cubicBezTo>
                <a:cubicBezTo>
                  <a:pt x="14347" y="19326"/>
                  <a:pt x="14464" y="19291"/>
                  <a:pt x="14569" y="19213"/>
                </a:cubicBezTo>
                <a:lnTo>
                  <a:pt x="19098" y="15816"/>
                </a:lnTo>
                <a:cubicBezTo>
                  <a:pt x="19400" y="15590"/>
                  <a:pt x="19400" y="15134"/>
                  <a:pt x="19098" y="14910"/>
                </a:cubicBezTo>
                <a:lnTo>
                  <a:pt x="14569" y="11513"/>
                </a:lnTo>
                <a:cubicBezTo>
                  <a:pt x="14464" y="11434"/>
                  <a:pt x="14345" y="11398"/>
                  <a:pt x="14230" y="11398"/>
                </a:cubicBezTo>
                <a:cubicBezTo>
                  <a:pt x="13937" y="11398"/>
                  <a:pt x="13663" y="11630"/>
                  <a:pt x="13663" y="11966"/>
                </a:cubicBezTo>
                <a:lnTo>
                  <a:pt x="13663" y="13663"/>
                </a:lnTo>
                <a:lnTo>
                  <a:pt x="10795" y="13663"/>
                </a:lnTo>
                <a:cubicBezTo>
                  <a:pt x="9856" y="13663"/>
                  <a:pt x="9098" y="12902"/>
                  <a:pt x="9098" y="11966"/>
                </a:cubicBezTo>
                <a:lnTo>
                  <a:pt x="9098" y="7362"/>
                </a:lnTo>
                <a:cubicBezTo>
                  <a:pt x="9098" y="6423"/>
                  <a:pt x="9856" y="5662"/>
                  <a:pt x="10795" y="5662"/>
                </a:cubicBezTo>
                <a:lnTo>
                  <a:pt x="13663" y="5662"/>
                </a:lnTo>
                <a:lnTo>
                  <a:pt x="13663" y="7362"/>
                </a:lnTo>
                <a:cubicBezTo>
                  <a:pt x="13663" y="7576"/>
                  <a:pt x="13784" y="7769"/>
                  <a:pt x="13977" y="7866"/>
                </a:cubicBezTo>
                <a:cubicBezTo>
                  <a:pt x="14057" y="7906"/>
                  <a:pt x="14144" y="7926"/>
                  <a:pt x="14230" y="7926"/>
                </a:cubicBezTo>
                <a:cubicBezTo>
                  <a:pt x="14350" y="7926"/>
                  <a:pt x="14469" y="7888"/>
                  <a:pt x="14569" y="7815"/>
                </a:cubicBezTo>
                <a:lnTo>
                  <a:pt x="19098" y="4418"/>
                </a:lnTo>
                <a:cubicBezTo>
                  <a:pt x="19400" y="4191"/>
                  <a:pt x="19400" y="3735"/>
                  <a:pt x="19098" y="3512"/>
                </a:cubicBezTo>
                <a:lnTo>
                  <a:pt x="14569" y="115"/>
                </a:lnTo>
                <a:cubicBezTo>
                  <a:pt x="14464" y="36"/>
                  <a:pt x="14345" y="0"/>
                  <a:pt x="142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9908" name="Google Shape;9908;p76"/>
          <p:cNvGrpSpPr/>
          <p:nvPr/>
        </p:nvGrpSpPr>
        <p:grpSpPr>
          <a:xfrm>
            <a:off x="2105973" y="2706749"/>
            <a:ext cx="340168" cy="340168"/>
            <a:chOff x="2676100" y="832575"/>
            <a:chExt cx="483125" cy="483125"/>
          </a:xfrm>
        </p:grpSpPr>
        <p:sp>
          <p:nvSpPr>
            <p:cNvPr id="9909" name="Google Shape;9909;p76"/>
            <p:cNvSpPr/>
            <p:nvPr/>
          </p:nvSpPr>
          <p:spPr>
            <a:xfrm>
              <a:off x="2676100" y="832575"/>
              <a:ext cx="483125" cy="483125"/>
            </a:xfrm>
            <a:custGeom>
              <a:avLst/>
              <a:gdLst/>
              <a:ahLst/>
              <a:cxnLst/>
              <a:rect l="l" t="t" r="r" b="b"/>
              <a:pathLst>
                <a:path w="19325" h="19325" extrusionOk="0">
                  <a:moveTo>
                    <a:pt x="10351" y="1132"/>
                  </a:moveTo>
                  <a:lnTo>
                    <a:pt x="10562" y="2008"/>
                  </a:lnTo>
                  <a:cubicBezTo>
                    <a:pt x="10614" y="2226"/>
                    <a:pt x="10789" y="2392"/>
                    <a:pt x="11009" y="2434"/>
                  </a:cubicBezTo>
                  <a:cubicBezTo>
                    <a:pt x="12021" y="2618"/>
                    <a:pt x="12981" y="3014"/>
                    <a:pt x="13826" y="3596"/>
                  </a:cubicBezTo>
                  <a:cubicBezTo>
                    <a:pt x="13922" y="3663"/>
                    <a:pt x="14033" y="3696"/>
                    <a:pt x="14146" y="3696"/>
                  </a:cubicBezTo>
                  <a:cubicBezTo>
                    <a:pt x="14247" y="3696"/>
                    <a:pt x="14349" y="3669"/>
                    <a:pt x="14439" y="3614"/>
                  </a:cubicBezTo>
                  <a:lnTo>
                    <a:pt x="15179" y="3171"/>
                  </a:lnTo>
                  <a:lnTo>
                    <a:pt x="16154" y="4146"/>
                  </a:lnTo>
                  <a:lnTo>
                    <a:pt x="15711" y="4889"/>
                  </a:lnTo>
                  <a:cubicBezTo>
                    <a:pt x="15596" y="5079"/>
                    <a:pt x="15602" y="5317"/>
                    <a:pt x="15729" y="5499"/>
                  </a:cubicBezTo>
                  <a:cubicBezTo>
                    <a:pt x="16311" y="6344"/>
                    <a:pt x="16707" y="7304"/>
                    <a:pt x="16891" y="8316"/>
                  </a:cubicBezTo>
                  <a:cubicBezTo>
                    <a:pt x="16933" y="8536"/>
                    <a:pt x="17100" y="8711"/>
                    <a:pt x="17317" y="8763"/>
                  </a:cubicBezTo>
                  <a:lnTo>
                    <a:pt x="18193" y="8974"/>
                  </a:lnTo>
                  <a:lnTo>
                    <a:pt x="18193" y="10351"/>
                  </a:lnTo>
                  <a:lnTo>
                    <a:pt x="17317" y="10562"/>
                  </a:lnTo>
                  <a:cubicBezTo>
                    <a:pt x="17100" y="10614"/>
                    <a:pt x="16933" y="10789"/>
                    <a:pt x="16894" y="11009"/>
                  </a:cubicBezTo>
                  <a:cubicBezTo>
                    <a:pt x="16710" y="12021"/>
                    <a:pt x="16311" y="12981"/>
                    <a:pt x="15729" y="13826"/>
                  </a:cubicBezTo>
                  <a:cubicBezTo>
                    <a:pt x="15605" y="14007"/>
                    <a:pt x="15596" y="14246"/>
                    <a:pt x="15711" y="14436"/>
                  </a:cubicBezTo>
                  <a:lnTo>
                    <a:pt x="16154" y="15179"/>
                  </a:lnTo>
                  <a:lnTo>
                    <a:pt x="15179" y="16154"/>
                  </a:lnTo>
                  <a:lnTo>
                    <a:pt x="14439" y="15710"/>
                  </a:lnTo>
                  <a:cubicBezTo>
                    <a:pt x="14349" y="15656"/>
                    <a:pt x="14247" y="15629"/>
                    <a:pt x="14146" y="15629"/>
                  </a:cubicBezTo>
                  <a:cubicBezTo>
                    <a:pt x="14033" y="15629"/>
                    <a:pt x="13922" y="15662"/>
                    <a:pt x="13826" y="15729"/>
                  </a:cubicBezTo>
                  <a:cubicBezTo>
                    <a:pt x="12981" y="16311"/>
                    <a:pt x="12021" y="16707"/>
                    <a:pt x="11009" y="16891"/>
                  </a:cubicBezTo>
                  <a:cubicBezTo>
                    <a:pt x="10789" y="16933"/>
                    <a:pt x="10614" y="17099"/>
                    <a:pt x="10562" y="17317"/>
                  </a:cubicBezTo>
                  <a:lnTo>
                    <a:pt x="10351" y="18192"/>
                  </a:lnTo>
                  <a:lnTo>
                    <a:pt x="8974" y="18192"/>
                  </a:lnTo>
                  <a:lnTo>
                    <a:pt x="8763" y="17317"/>
                  </a:lnTo>
                  <a:cubicBezTo>
                    <a:pt x="8712" y="17099"/>
                    <a:pt x="8536" y="16933"/>
                    <a:pt x="8316" y="16891"/>
                  </a:cubicBezTo>
                  <a:cubicBezTo>
                    <a:pt x="7304" y="16707"/>
                    <a:pt x="6344" y="16311"/>
                    <a:pt x="5499" y="15729"/>
                  </a:cubicBezTo>
                  <a:cubicBezTo>
                    <a:pt x="5404" y="15662"/>
                    <a:pt x="5293" y="15629"/>
                    <a:pt x="5181" y="15629"/>
                  </a:cubicBezTo>
                  <a:cubicBezTo>
                    <a:pt x="5081" y="15629"/>
                    <a:pt x="4979" y="15656"/>
                    <a:pt x="4889" y="15710"/>
                  </a:cubicBezTo>
                  <a:lnTo>
                    <a:pt x="4146" y="16154"/>
                  </a:lnTo>
                  <a:lnTo>
                    <a:pt x="3171" y="15179"/>
                  </a:lnTo>
                  <a:lnTo>
                    <a:pt x="3615" y="14436"/>
                  </a:lnTo>
                  <a:cubicBezTo>
                    <a:pt x="3729" y="14246"/>
                    <a:pt x="3723" y="14007"/>
                    <a:pt x="3597" y="13826"/>
                  </a:cubicBezTo>
                  <a:cubicBezTo>
                    <a:pt x="3014" y="12981"/>
                    <a:pt x="2618" y="12021"/>
                    <a:pt x="2434" y="11009"/>
                  </a:cubicBezTo>
                  <a:cubicBezTo>
                    <a:pt x="2392" y="10789"/>
                    <a:pt x="2226" y="10614"/>
                    <a:pt x="2011" y="10562"/>
                  </a:cubicBezTo>
                  <a:lnTo>
                    <a:pt x="1133" y="10351"/>
                  </a:lnTo>
                  <a:lnTo>
                    <a:pt x="1133" y="8974"/>
                  </a:lnTo>
                  <a:lnTo>
                    <a:pt x="2008" y="8763"/>
                  </a:lnTo>
                  <a:cubicBezTo>
                    <a:pt x="2226" y="8711"/>
                    <a:pt x="2392" y="8536"/>
                    <a:pt x="2431" y="8316"/>
                  </a:cubicBezTo>
                  <a:cubicBezTo>
                    <a:pt x="2615" y="7304"/>
                    <a:pt x="3014" y="6344"/>
                    <a:pt x="3597" y="5499"/>
                  </a:cubicBezTo>
                  <a:cubicBezTo>
                    <a:pt x="3720" y="5317"/>
                    <a:pt x="3729" y="5079"/>
                    <a:pt x="3615" y="4889"/>
                  </a:cubicBezTo>
                  <a:lnTo>
                    <a:pt x="3171" y="4146"/>
                  </a:lnTo>
                  <a:lnTo>
                    <a:pt x="4146" y="3171"/>
                  </a:lnTo>
                  <a:lnTo>
                    <a:pt x="4889" y="3614"/>
                  </a:lnTo>
                  <a:cubicBezTo>
                    <a:pt x="4979" y="3669"/>
                    <a:pt x="5081" y="3696"/>
                    <a:pt x="5181" y="3696"/>
                  </a:cubicBezTo>
                  <a:cubicBezTo>
                    <a:pt x="5293" y="3696"/>
                    <a:pt x="5404" y="3663"/>
                    <a:pt x="5499" y="3596"/>
                  </a:cubicBezTo>
                  <a:cubicBezTo>
                    <a:pt x="6344" y="3014"/>
                    <a:pt x="7304" y="2618"/>
                    <a:pt x="8316" y="2434"/>
                  </a:cubicBezTo>
                  <a:cubicBezTo>
                    <a:pt x="8536" y="2392"/>
                    <a:pt x="8712" y="2226"/>
                    <a:pt x="8763" y="2008"/>
                  </a:cubicBezTo>
                  <a:lnTo>
                    <a:pt x="8974" y="1132"/>
                  </a:lnTo>
                  <a:close/>
                  <a:moveTo>
                    <a:pt x="8530" y="0"/>
                  </a:moveTo>
                  <a:cubicBezTo>
                    <a:pt x="8268" y="0"/>
                    <a:pt x="8041" y="178"/>
                    <a:pt x="7981" y="432"/>
                  </a:cubicBezTo>
                  <a:lnTo>
                    <a:pt x="7748" y="1392"/>
                  </a:lnTo>
                  <a:cubicBezTo>
                    <a:pt x="6833" y="1604"/>
                    <a:pt x="5961" y="1963"/>
                    <a:pt x="5167" y="2461"/>
                  </a:cubicBezTo>
                  <a:lnTo>
                    <a:pt x="4348" y="1969"/>
                  </a:lnTo>
                  <a:cubicBezTo>
                    <a:pt x="4260" y="1915"/>
                    <a:pt x="4160" y="1889"/>
                    <a:pt x="4061" y="1889"/>
                  </a:cubicBezTo>
                  <a:cubicBezTo>
                    <a:pt x="3913" y="1889"/>
                    <a:pt x="3767" y="1946"/>
                    <a:pt x="3657" y="2056"/>
                  </a:cubicBezTo>
                  <a:lnTo>
                    <a:pt x="2057" y="3657"/>
                  </a:lnTo>
                  <a:cubicBezTo>
                    <a:pt x="1872" y="3841"/>
                    <a:pt x="1839" y="4125"/>
                    <a:pt x="1972" y="4348"/>
                  </a:cubicBezTo>
                  <a:lnTo>
                    <a:pt x="2461" y="5163"/>
                  </a:lnTo>
                  <a:cubicBezTo>
                    <a:pt x="1963" y="5958"/>
                    <a:pt x="1604" y="6830"/>
                    <a:pt x="1395" y="7745"/>
                  </a:cubicBezTo>
                  <a:lnTo>
                    <a:pt x="435" y="7978"/>
                  </a:lnTo>
                  <a:cubicBezTo>
                    <a:pt x="179" y="8041"/>
                    <a:pt x="0" y="8267"/>
                    <a:pt x="0" y="8530"/>
                  </a:cubicBezTo>
                  <a:lnTo>
                    <a:pt x="0" y="10795"/>
                  </a:lnTo>
                  <a:cubicBezTo>
                    <a:pt x="0" y="11057"/>
                    <a:pt x="179" y="11284"/>
                    <a:pt x="432" y="11344"/>
                  </a:cubicBezTo>
                  <a:lnTo>
                    <a:pt x="1392" y="11580"/>
                  </a:lnTo>
                  <a:cubicBezTo>
                    <a:pt x="1604" y="12492"/>
                    <a:pt x="1963" y="13364"/>
                    <a:pt x="2461" y="14158"/>
                  </a:cubicBezTo>
                  <a:lnTo>
                    <a:pt x="1969" y="14977"/>
                  </a:lnTo>
                  <a:cubicBezTo>
                    <a:pt x="1836" y="15200"/>
                    <a:pt x="1872" y="15484"/>
                    <a:pt x="2057" y="15668"/>
                  </a:cubicBezTo>
                  <a:lnTo>
                    <a:pt x="3657" y="17268"/>
                  </a:lnTo>
                  <a:cubicBezTo>
                    <a:pt x="3766" y="17378"/>
                    <a:pt x="3911" y="17435"/>
                    <a:pt x="4057" y="17435"/>
                  </a:cubicBezTo>
                  <a:cubicBezTo>
                    <a:pt x="4157" y="17435"/>
                    <a:pt x="4258" y="17408"/>
                    <a:pt x="4348" y="17353"/>
                  </a:cubicBezTo>
                  <a:lnTo>
                    <a:pt x="5164" y="16864"/>
                  </a:lnTo>
                  <a:cubicBezTo>
                    <a:pt x="5958" y="17362"/>
                    <a:pt x="6830" y="17721"/>
                    <a:pt x="7745" y="17930"/>
                  </a:cubicBezTo>
                  <a:lnTo>
                    <a:pt x="7978" y="18890"/>
                  </a:lnTo>
                  <a:cubicBezTo>
                    <a:pt x="8041" y="19147"/>
                    <a:pt x="8268" y="19325"/>
                    <a:pt x="8530" y="19325"/>
                  </a:cubicBezTo>
                  <a:lnTo>
                    <a:pt x="10795" y="19325"/>
                  </a:lnTo>
                  <a:cubicBezTo>
                    <a:pt x="11058" y="19325"/>
                    <a:pt x="11284" y="19147"/>
                    <a:pt x="11344" y="18893"/>
                  </a:cubicBezTo>
                  <a:lnTo>
                    <a:pt x="11577" y="17933"/>
                  </a:lnTo>
                  <a:cubicBezTo>
                    <a:pt x="12492" y="17721"/>
                    <a:pt x="13364" y="17362"/>
                    <a:pt x="14159" y="16864"/>
                  </a:cubicBezTo>
                  <a:lnTo>
                    <a:pt x="14977" y="17356"/>
                  </a:lnTo>
                  <a:cubicBezTo>
                    <a:pt x="15066" y="17410"/>
                    <a:pt x="15166" y="17436"/>
                    <a:pt x="15266" y="17436"/>
                  </a:cubicBezTo>
                  <a:cubicBezTo>
                    <a:pt x="15413" y="17436"/>
                    <a:pt x="15559" y="17379"/>
                    <a:pt x="15668" y="17271"/>
                  </a:cubicBezTo>
                  <a:lnTo>
                    <a:pt x="17269" y="15668"/>
                  </a:lnTo>
                  <a:cubicBezTo>
                    <a:pt x="17453" y="15484"/>
                    <a:pt x="17489" y="15200"/>
                    <a:pt x="17353" y="14977"/>
                  </a:cubicBezTo>
                  <a:lnTo>
                    <a:pt x="16864" y="14161"/>
                  </a:lnTo>
                  <a:cubicBezTo>
                    <a:pt x="17362" y="13367"/>
                    <a:pt x="17722" y="12495"/>
                    <a:pt x="17930" y="11580"/>
                  </a:cubicBezTo>
                  <a:lnTo>
                    <a:pt x="18890" y="11347"/>
                  </a:lnTo>
                  <a:cubicBezTo>
                    <a:pt x="19147" y="11284"/>
                    <a:pt x="19325" y="11057"/>
                    <a:pt x="19325" y="10795"/>
                  </a:cubicBezTo>
                  <a:lnTo>
                    <a:pt x="19325" y="8530"/>
                  </a:lnTo>
                  <a:cubicBezTo>
                    <a:pt x="19325" y="8267"/>
                    <a:pt x="19147" y="8041"/>
                    <a:pt x="18893" y="7981"/>
                  </a:cubicBezTo>
                  <a:lnTo>
                    <a:pt x="17933" y="7748"/>
                  </a:lnTo>
                  <a:cubicBezTo>
                    <a:pt x="17722" y="6833"/>
                    <a:pt x="17362" y="5961"/>
                    <a:pt x="16864" y="5166"/>
                  </a:cubicBezTo>
                  <a:lnTo>
                    <a:pt x="17356" y="4348"/>
                  </a:lnTo>
                  <a:cubicBezTo>
                    <a:pt x="17489" y="4128"/>
                    <a:pt x="17453" y="3841"/>
                    <a:pt x="17272" y="3657"/>
                  </a:cubicBezTo>
                  <a:lnTo>
                    <a:pt x="15668" y="2056"/>
                  </a:lnTo>
                  <a:cubicBezTo>
                    <a:pt x="15559" y="1947"/>
                    <a:pt x="15415" y="1890"/>
                    <a:pt x="15268" y="1890"/>
                  </a:cubicBezTo>
                  <a:cubicBezTo>
                    <a:pt x="15168" y="1890"/>
                    <a:pt x="15068" y="1917"/>
                    <a:pt x="14977" y="1972"/>
                  </a:cubicBezTo>
                  <a:lnTo>
                    <a:pt x="14162" y="2461"/>
                  </a:lnTo>
                  <a:cubicBezTo>
                    <a:pt x="13367" y="1963"/>
                    <a:pt x="12495" y="1604"/>
                    <a:pt x="11580" y="1395"/>
                  </a:cubicBezTo>
                  <a:lnTo>
                    <a:pt x="11347" y="435"/>
                  </a:lnTo>
                  <a:cubicBezTo>
                    <a:pt x="11284" y="178"/>
                    <a:pt x="11058" y="0"/>
                    <a:pt x="107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910" name="Google Shape;9910;p76"/>
            <p:cNvSpPr/>
            <p:nvPr/>
          </p:nvSpPr>
          <p:spPr>
            <a:xfrm>
              <a:off x="2762000" y="918475"/>
              <a:ext cx="311400" cy="311400"/>
            </a:xfrm>
            <a:custGeom>
              <a:avLst/>
              <a:gdLst/>
              <a:ahLst/>
              <a:cxnLst/>
              <a:rect l="l" t="t" r="r" b="b"/>
              <a:pathLst>
                <a:path w="12456" h="12456" extrusionOk="0">
                  <a:moveTo>
                    <a:pt x="6227" y="1133"/>
                  </a:moveTo>
                  <a:cubicBezTo>
                    <a:pt x="9038" y="1133"/>
                    <a:pt x="11323" y="3418"/>
                    <a:pt x="11323" y="6226"/>
                  </a:cubicBezTo>
                  <a:cubicBezTo>
                    <a:pt x="11323" y="9038"/>
                    <a:pt x="9038" y="11323"/>
                    <a:pt x="6227" y="11323"/>
                  </a:cubicBezTo>
                  <a:cubicBezTo>
                    <a:pt x="3419" y="11323"/>
                    <a:pt x="1133" y="9038"/>
                    <a:pt x="1133" y="6226"/>
                  </a:cubicBezTo>
                  <a:cubicBezTo>
                    <a:pt x="1133" y="3418"/>
                    <a:pt x="3419" y="1133"/>
                    <a:pt x="6227" y="1133"/>
                  </a:cubicBezTo>
                  <a:close/>
                  <a:moveTo>
                    <a:pt x="6227" y="0"/>
                  </a:moveTo>
                  <a:cubicBezTo>
                    <a:pt x="2794" y="0"/>
                    <a:pt x="1" y="2793"/>
                    <a:pt x="1" y="6226"/>
                  </a:cubicBezTo>
                  <a:cubicBezTo>
                    <a:pt x="1" y="9663"/>
                    <a:pt x="2794" y="12456"/>
                    <a:pt x="6227" y="12456"/>
                  </a:cubicBezTo>
                  <a:cubicBezTo>
                    <a:pt x="9663" y="12456"/>
                    <a:pt x="12456" y="9663"/>
                    <a:pt x="12456" y="6226"/>
                  </a:cubicBezTo>
                  <a:cubicBezTo>
                    <a:pt x="12456" y="2793"/>
                    <a:pt x="9663" y="0"/>
                    <a:pt x="62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911" name="Google Shape;9911;p76"/>
            <p:cNvSpPr/>
            <p:nvPr/>
          </p:nvSpPr>
          <p:spPr>
            <a:xfrm>
              <a:off x="2810775" y="975075"/>
              <a:ext cx="206025" cy="198150"/>
            </a:xfrm>
            <a:custGeom>
              <a:avLst/>
              <a:gdLst/>
              <a:ahLst/>
              <a:cxnLst/>
              <a:rect l="l" t="t" r="r" b="b"/>
              <a:pathLst>
                <a:path w="8241" h="7926" extrusionOk="0">
                  <a:moveTo>
                    <a:pt x="4275" y="1132"/>
                  </a:moveTo>
                  <a:cubicBezTo>
                    <a:pt x="4640" y="1132"/>
                    <a:pt x="5009" y="1203"/>
                    <a:pt x="5360" y="1348"/>
                  </a:cubicBezTo>
                  <a:cubicBezTo>
                    <a:pt x="6416" y="1785"/>
                    <a:pt x="7108" y="2818"/>
                    <a:pt x="7108" y="3962"/>
                  </a:cubicBezTo>
                  <a:cubicBezTo>
                    <a:pt x="7105" y="5527"/>
                    <a:pt x="5840" y="6792"/>
                    <a:pt x="4276" y="6795"/>
                  </a:cubicBezTo>
                  <a:cubicBezTo>
                    <a:pt x="3131" y="6795"/>
                    <a:pt x="2099" y="6103"/>
                    <a:pt x="1661" y="5046"/>
                  </a:cubicBezTo>
                  <a:cubicBezTo>
                    <a:pt x="1223" y="3987"/>
                    <a:pt x="1465" y="2770"/>
                    <a:pt x="2274" y="1961"/>
                  </a:cubicBezTo>
                  <a:cubicBezTo>
                    <a:pt x="2815" y="1419"/>
                    <a:pt x="3538" y="1132"/>
                    <a:pt x="4275" y="1132"/>
                  </a:cubicBezTo>
                  <a:close/>
                  <a:moveTo>
                    <a:pt x="4276" y="1"/>
                  </a:moveTo>
                  <a:cubicBezTo>
                    <a:pt x="2672" y="1"/>
                    <a:pt x="1229" y="964"/>
                    <a:pt x="613" y="2447"/>
                  </a:cubicBezTo>
                  <a:cubicBezTo>
                    <a:pt x="0" y="3926"/>
                    <a:pt x="341" y="5632"/>
                    <a:pt x="1474" y="6764"/>
                  </a:cubicBezTo>
                  <a:cubicBezTo>
                    <a:pt x="2232" y="7523"/>
                    <a:pt x="3247" y="7926"/>
                    <a:pt x="4279" y="7926"/>
                  </a:cubicBezTo>
                  <a:cubicBezTo>
                    <a:pt x="4789" y="7926"/>
                    <a:pt x="5302" y="7828"/>
                    <a:pt x="5791" y="7625"/>
                  </a:cubicBezTo>
                  <a:cubicBezTo>
                    <a:pt x="7274" y="7009"/>
                    <a:pt x="8240" y="5566"/>
                    <a:pt x="8240" y="3962"/>
                  </a:cubicBezTo>
                  <a:cubicBezTo>
                    <a:pt x="8237" y="1773"/>
                    <a:pt x="6465" y="1"/>
                    <a:pt x="42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912" name="Google Shape;9912;p76"/>
          <p:cNvGrpSpPr/>
          <p:nvPr/>
        </p:nvGrpSpPr>
        <p:grpSpPr>
          <a:xfrm>
            <a:off x="2517477" y="2706749"/>
            <a:ext cx="351610" cy="340168"/>
            <a:chOff x="3270550" y="832575"/>
            <a:chExt cx="499375" cy="483125"/>
          </a:xfrm>
        </p:grpSpPr>
        <p:sp>
          <p:nvSpPr>
            <p:cNvPr id="9913" name="Google Shape;9913;p76"/>
            <p:cNvSpPr/>
            <p:nvPr/>
          </p:nvSpPr>
          <p:spPr>
            <a:xfrm>
              <a:off x="3270550" y="865975"/>
              <a:ext cx="463725" cy="449725"/>
            </a:xfrm>
            <a:custGeom>
              <a:avLst/>
              <a:gdLst/>
              <a:ahLst/>
              <a:cxnLst/>
              <a:rect l="l" t="t" r="r" b="b"/>
              <a:pathLst>
                <a:path w="18549" h="17989" extrusionOk="0">
                  <a:moveTo>
                    <a:pt x="4823" y="1361"/>
                  </a:moveTo>
                  <a:lnTo>
                    <a:pt x="9177" y="8619"/>
                  </a:lnTo>
                  <a:cubicBezTo>
                    <a:pt x="9237" y="8716"/>
                    <a:pt x="9325" y="8794"/>
                    <a:pt x="9427" y="8843"/>
                  </a:cubicBezTo>
                  <a:lnTo>
                    <a:pt x="17136" y="12345"/>
                  </a:lnTo>
                  <a:cubicBezTo>
                    <a:pt x="15653" y="15102"/>
                    <a:pt x="12779" y="16856"/>
                    <a:pt x="9663" y="16856"/>
                  </a:cubicBezTo>
                  <a:cubicBezTo>
                    <a:pt x="4958" y="16856"/>
                    <a:pt x="1133" y="13031"/>
                    <a:pt x="1133" y="8326"/>
                  </a:cubicBezTo>
                  <a:cubicBezTo>
                    <a:pt x="1133" y="5573"/>
                    <a:pt x="2534" y="2952"/>
                    <a:pt x="4823" y="1361"/>
                  </a:cubicBezTo>
                  <a:close/>
                  <a:moveTo>
                    <a:pt x="5005" y="0"/>
                  </a:moveTo>
                  <a:cubicBezTo>
                    <a:pt x="4907" y="0"/>
                    <a:pt x="4807" y="26"/>
                    <a:pt x="4717" y="80"/>
                  </a:cubicBezTo>
                  <a:cubicBezTo>
                    <a:pt x="3313" y="926"/>
                    <a:pt x="2141" y="2106"/>
                    <a:pt x="1311" y="3516"/>
                  </a:cubicBezTo>
                  <a:cubicBezTo>
                    <a:pt x="453" y="4975"/>
                    <a:pt x="1" y="6636"/>
                    <a:pt x="1" y="8326"/>
                  </a:cubicBezTo>
                  <a:cubicBezTo>
                    <a:pt x="1" y="10896"/>
                    <a:pt x="1009" y="13321"/>
                    <a:pt x="2839" y="15150"/>
                  </a:cubicBezTo>
                  <a:cubicBezTo>
                    <a:pt x="4669" y="16980"/>
                    <a:pt x="7093" y="17989"/>
                    <a:pt x="9663" y="17989"/>
                  </a:cubicBezTo>
                  <a:cubicBezTo>
                    <a:pt x="13410" y="17989"/>
                    <a:pt x="16846" y="15757"/>
                    <a:pt x="18419" y="12306"/>
                  </a:cubicBezTo>
                  <a:cubicBezTo>
                    <a:pt x="18549" y="12022"/>
                    <a:pt x="18422" y="11687"/>
                    <a:pt x="18138" y="11557"/>
                  </a:cubicBezTo>
                  <a:lnTo>
                    <a:pt x="10058" y="7886"/>
                  </a:lnTo>
                  <a:lnTo>
                    <a:pt x="5493" y="277"/>
                  </a:lnTo>
                  <a:cubicBezTo>
                    <a:pt x="5387" y="99"/>
                    <a:pt x="5198" y="0"/>
                    <a:pt x="50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914" name="Google Shape;9914;p76"/>
            <p:cNvSpPr/>
            <p:nvPr/>
          </p:nvSpPr>
          <p:spPr>
            <a:xfrm>
              <a:off x="3562600" y="876075"/>
              <a:ext cx="207325" cy="241775"/>
            </a:xfrm>
            <a:custGeom>
              <a:avLst/>
              <a:gdLst/>
              <a:ahLst/>
              <a:cxnLst/>
              <a:rect l="l" t="t" r="r" b="b"/>
              <a:pathLst>
                <a:path w="8293" h="9671" extrusionOk="0">
                  <a:moveTo>
                    <a:pt x="4204" y="1437"/>
                  </a:moveTo>
                  <a:cubicBezTo>
                    <a:pt x="5680" y="2826"/>
                    <a:pt x="6517" y="4764"/>
                    <a:pt x="6511" y="6790"/>
                  </a:cubicBezTo>
                  <a:cubicBezTo>
                    <a:pt x="6511" y="7300"/>
                    <a:pt x="6459" y="7811"/>
                    <a:pt x="6354" y="8309"/>
                  </a:cubicBezTo>
                  <a:lnTo>
                    <a:pt x="1468" y="6090"/>
                  </a:lnTo>
                  <a:lnTo>
                    <a:pt x="4204" y="1437"/>
                  </a:lnTo>
                  <a:close/>
                  <a:moveTo>
                    <a:pt x="4060" y="1"/>
                  </a:moveTo>
                  <a:cubicBezTo>
                    <a:pt x="3867" y="1"/>
                    <a:pt x="3677" y="99"/>
                    <a:pt x="3570" y="280"/>
                  </a:cubicBezTo>
                  <a:lnTo>
                    <a:pt x="173" y="6056"/>
                  </a:lnTo>
                  <a:cubicBezTo>
                    <a:pt x="1" y="6346"/>
                    <a:pt x="119" y="6721"/>
                    <a:pt x="427" y="6860"/>
                  </a:cubicBezTo>
                  <a:lnTo>
                    <a:pt x="6499" y="9622"/>
                  </a:lnTo>
                  <a:cubicBezTo>
                    <a:pt x="6574" y="9656"/>
                    <a:pt x="6653" y="9671"/>
                    <a:pt x="6734" y="9671"/>
                  </a:cubicBezTo>
                  <a:cubicBezTo>
                    <a:pt x="6982" y="9671"/>
                    <a:pt x="7202" y="9508"/>
                    <a:pt x="7275" y="9269"/>
                  </a:cubicBezTo>
                  <a:cubicBezTo>
                    <a:pt x="8292" y="5921"/>
                    <a:pt x="7157" y="2291"/>
                    <a:pt x="4409" y="123"/>
                  </a:cubicBezTo>
                  <a:cubicBezTo>
                    <a:pt x="4305" y="40"/>
                    <a:pt x="4182" y="1"/>
                    <a:pt x="4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915" name="Google Shape;9915;p76"/>
            <p:cNvSpPr/>
            <p:nvPr/>
          </p:nvSpPr>
          <p:spPr>
            <a:xfrm>
              <a:off x="3443500" y="832575"/>
              <a:ext cx="187300" cy="173625"/>
            </a:xfrm>
            <a:custGeom>
              <a:avLst/>
              <a:gdLst/>
              <a:ahLst/>
              <a:cxnLst/>
              <a:rect l="l" t="t" r="r" b="b"/>
              <a:pathLst>
                <a:path w="7492" h="6945" extrusionOk="0">
                  <a:moveTo>
                    <a:pt x="3877" y="1133"/>
                  </a:moveTo>
                  <a:cubicBezTo>
                    <a:pt x="4588" y="1133"/>
                    <a:pt x="5300" y="1235"/>
                    <a:pt x="5991" y="1440"/>
                  </a:cubicBezTo>
                  <a:lnTo>
                    <a:pt x="3735" y="5269"/>
                  </a:lnTo>
                  <a:lnTo>
                    <a:pt x="1492" y="1528"/>
                  </a:lnTo>
                  <a:cubicBezTo>
                    <a:pt x="2264" y="1265"/>
                    <a:pt x="3070" y="1133"/>
                    <a:pt x="3877" y="1133"/>
                  </a:cubicBezTo>
                  <a:close/>
                  <a:moveTo>
                    <a:pt x="3877" y="0"/>
                  </a:moveTo>
                  <a:cubicBezTo>
                    <a:pt x="2702" y="0"/>
                    <a:pt x="1528" y="243"/>
                    <a:pt x="432" y="728"/>
                  </a:cubicBezTo>
                  <a:cubicBezTo>
                    <a:pt x="121" y="867"/>
                    <a:pt x="0" y="1244"/>
                    <a:pt x="175" y="1537"/>
                  </a:cubicBezTo>
                  <a:lnTo>
                    <a:pt x="3255" y="6670"/>
                  </a:lnTo>
                  <a:cubicBezTo>
                    <a:pt x="3358" y="6839"/>
                    <a:pt x="3542" y="6945"/>
                    <a:pt x="3741" y="6945"/>
                  </a:cubicBezTo>
                  <a:lnTo>
                    <a:pt x="3744" y="6945"/>
                  </a:lnTo>
                  <a:cubicBezTo>
                    <a:pt x="3943" y="6945"/>
                    <a:pt x="4128" y="6839"/>
                    <a:pt x="4230" y="6667"/>
                  </a:cubicBezTo>
                  <a:lnTo>
                    <a:pt x="7313" y="1419"/>
                  </a:lnTo>
                  <a:cubicBezTo>
                    <a:pt x="7491" y="1120"/>
                    <a:pt x="7358" y="737"/>
                    <a:pt x="7038" y="607"/>
                  </a:cubicBezTo>
                  <a:cubicBezTo>
                    <a:pt x="6023" y="202"/>
                    <a:pt x="4950" y="0"/>
                    <a:pt x="38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916" name="Google Shape;9916;p76"/>
          <p:cNvGrpSpPr/>
          <p:nvPr/>
        </p:nvGrpSpPr>
        <p:grpSpPr>
          <a:xfrm>
            <a:off x="2935756" y="2717381"/>
            <a:ext cx="340186" cy="318904"/>
            <a:chOff x="3865000" y="847675"/>
            <a:chExt cx="483150" cy="452925"/>
          </a:xfrm>
        </p:grpSpPr>
        <p:sp>
          <p:nvSpPr>
            <p:cNvPr id="9917" name="Google Shape;9917;p76"/>
            <p:cNvSpPr/>
            <p:nvPr/>
          </p:nvSpPr>
          <p:spPr>
            <a:xfrm>
              <a:off x="3865000" y="847675"/>
              <a:ext cx="483150" cy="452925"/>
            </a:xfrm>
            <a:custGeom>
              <a:avLst/>
              <a:gdLst/>
              <a:ahLst/>
              <a:cxnLst/>
              <a:rect l="l" t="t" r="r" b="b"/>
              <a:pathLst>
                <a:path w="19326" h="18117" extrusionOk="0">
                  <a:moveTo>
                    <a:pt x="9627" y="1132"/>
                  </a:moveTo>
                  <a:cubicBezTo>
                    <a:pt x="14349" y="1132"/>
                    <a:pt x="18193" y="4436"/>
                    <a:pt x="18193" y="8494"/>
                  </a:cubicBezTo>
                  <a:cubicBezTo>
                    <a:pt x="18193" y="12552"/>
                    <a:pt x="14349" y="15852"/>
                    <a:pt x="9627" y="15852"/>
                  </a:cubicBezTo>
                  <a:cubicBezTo>
                    <a:pt x="9619" y="15852"/>
                    <a:pt x="9611" y="15852"/>
                    <a:pt x="9603" y="15852"/>
                  </a:cubicBezTo>
                  <a:cubicBezTo>
                    <a:pt x="8397" y="15852"/>
                    <a:pt x="7207" y="15626"/>
                    <a:pt x="6088" y="15185"/>
                  </a:cubicBezTo>
                  <a:cubicBezTo>
                    <a:pt x="6019" y="15158"/>
                    <a:pt x="5947" y="15144"/>
                    <a:pt x="5876" y="15144"/>
                  </a:cubicBezTo>
                  <a:cubicBezTo>
                    <a:pt x="5720" y="15144"/>
                    <a:pt x="5568" y="15208"/>
                    <a:pt x="5460" y="15327"/>
                  </a:cubicBezTo>
                  <a:cubicBezTo>
                    <a:pt x="4780" y="16070"/>
                    <a:pt x="3896" y="16595"/>
                    <a:pt x="2917" y="16837"/>
                  </a:cubicBezTo>
                  <a:cubicBezTo>
                    <a:pt x="3461" y="15801"/>
                    <a:pt x="3582" y="14593"/>
                    <a:pt x="3262" y="13467"/>
                  </a:cubicBezTo>
                  <a:cubicBezTo>
                    <a:pt x="3238" y="13379"/>
                    <a:pt x="3189" y="13295"/>
                    <a:pt x="3126" y="13228"/>
                  </a:cubicBezTo>
                  <a:cubicBezTo>
                    <a:pt x="1843" y="11906"/>
                    <a:pt x="1133" y="10224"/>
                    <a:pt x="1133" y="8494"/>
                  </a:cubicBezTo>
                  <a:cubicBezTo>
                    <a:pt x="1133" y="4436"/>
                    <a:pt x="4944" y="1132"/>
                    <a:pt x="9627" y="1132"/>
                  </a:cubicBezTo>
                  <a:close/>
                  <a:moveTo>
                    <a:pt x="9627" y="0"/>
                  </a:moveTo>
                  <a:cubicBezTo>
                    <a:pt x="7066" y="0"/>
                    <a:pt x="4663" y="876"/>
                    <a:pt x="2848" y="2461"/>
                  </a:cubicBezTo>
                  <a:cubicBezTo>
                    <a:pt x="1012" y="4067"/>
                    <a:pt x="1" y="6211"/>
                    <a:pt x="1" y="8494"/>
                  </a:cubicBezTo>
                  <a:cubicBezTo>
                    <a:pt x="1" y="10472"/>
                    <a:pt x="783" y="12389"/>
                    <a:pt x="2208" y="13908"/>
                  </a:cubicBezTo>
                  <a:cubicBezTo>
                    <a:pt x="2492" y="15073"/>
                    <a:pt x="2148" y="16302"/>
                    <a:pt x="1299" y="17151"/>
                  </a:cubicBezTo>
                  <a:cubicBezTo>
                    <a:pt x="943" y="17507"/>
                    <a:pt x="1193" y="18117"/>
                    <a:pt x="1701" y="18117"/>
                  </a:cubicBezTo>
                  <a:cubicBezTo>
                    <a:pt x="3313" y="18114"/>
                    <a:pt x="4862" y="17489"/>
                    <a:pt x="6024" y="16372"/>
                  </a:cubicBezTo>
                  <a:cubicBezTo>
                    <a:pt x="7173" y="16776"/>
                    <a:pt x="8380" y="16985"/>
                    <a:pt x="9600" y="16985"/>
                  </a:cubicBezTo>
                  <a:cubicBezTo>
                    <a:pt x="9609" y="16985"/>
                    <a:pt x="9618" y="16985"/>
                    <a:pt x="9627" y="16985"/>
                  </a:cubicBezTo>
                  <a:cubicBezTo>
                    <a:pt x="12184" y="16985"/>
                    <a:pt x="14606" y="16112"/>
                    <a:pt x="16439" y="14524"/>
                  </a:cubicBezTo>
                  <a:cubicBezTo>
                    <a:pt x="18302" y="12914"/>
                    <a:pt x="19325" y="10773"/>
                    <a:pt x="19325" y="8494"/>
                  </a:cubicBezTo>
                  <a:cubicBezTo>
                    <a:pt x="19325" y="6211"/>
                    <a:pt x="18302" y="4070"/>
                    <a:pt x="16439" y="2461"/>
                  </a:cubicBezTo>
                  <a:cubicBezTo>
                    <a:pt x="14606" y="873"/>
                    <a:pt x="12184" y="0"/>
                    <a:pt x="96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918" name="Google Shape;9918;p76"/>
            <p:cNvSpPr/>
            <p:nvPr/>
          </p:nvSpPr>
          <p:spPr>
            <a:xfrm>
              <a:off x="4173600" y="1029775"/>
              <a:ext cx="78450" cy="75550"/>
            </a:xfrm>
            <a:custGeom>
              <a:avLst/>
              <a:gdLst/>
              <a:ahLst/>
              <a:cxnLst/>
              <a:rect l="l" t="t" r="r" b="b"/>
              <a:pathLst>
                <a:path w="3138" h="3022" extrusionOk="0">
                  <a:moveTo>
                    <a:pt x="1510" y="1134"/>
                  </a:moveTo>
                  <a:cubicBezTo>
                    <a:pt x="1845" y="1134"/>
                    <a:pt x="2014" y="1539"/>
                    <a:pt x="1776" y="1777"/>
                  </a:cubicBezTo>
                  <a:cubicBezTo>
                    <a:pt x="1698" y="1855"/>
                    <a:pt x="1604" y="1889"/>
                    <a:pt x="1511" y="1889"/>
                  </a:cubicBezTo>
                  <a:cubicBezTo>
                    <a:pt x="1318" y="1889"/>
                    <a:pt x="1132" y="1738"/>
                    <a:pt x="1132" y="1512"/>
                  </a:cubicBezTo>
                  <a:cubicBezTo>
                    <a:pt x="1132" y="1300"/>
                    <a:pt x="1299" y="1134"/>
                    <a:pt x="1510" y="1134"/>
                  </a:cubicBezTo>
                  <a:close/>
                  <a:moveTo>
                    <a:pt x="1509" y="1"/>
                  </a:moveTo>
                  <a:cubicBezTo>
                    <a:pt x="1314" y="1"/>
                    <a:pt x="1118" y="39"/>
                    <a:pt x="930" y="117"/>
                  </a:cubicBezTo>
                  <a:cubicBezTo>
                    <a:pt x="366" y="349"/>
                    <a:pt x="0" y="899"/>
                    <a:pt x="0" y="1512"/>
                  </a:cubicBezTo>
                  <a:cubicBezTo>
                    <a:pt x="0" y="2345"/>
                    <a:pt x="674" y="3021"/>
                    <a:pt x="1510" y="3021"/>
                  </a:cubicBezTo>
                  <a:cubicBezTo>
                    <a:pt x="2120" y="3021"/>
                    <a:pt x="2669" y="2653"/>
                    <a:pt x="2902" y="2088"/>
                  </a:cubicBezTo>
                  <a:cubicBezTo>
                    <a:pt x="3137" y="1524"/>
                    <a:pt x="3008" y="875"/>
                    <a:pt x="2576" y="443"/>
                  </a:cubicBezTo>
                  <a:cubicBezTo>
                    <a:pt x="2287" y="154"/>
                    <a:pt x="1902" y="1"/>
                    <a:pt x="15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919" name="Google Shape;9919;p76"/>
            <p:cNvSpPr/>
            <p:nvPr/>
          </p:nvSpPr>
          <p:spPr>
            <a:xfrm>
              <a:off x="4068825" y="1029775"/>
              <a:ext cx="78450" cy="75550"/>
            </a:xfrm>
            <a:custGeom>
              <a:avLst/>
              <a:gdLst/>
              <a:ahLst/>
              <a:cxnLst/>
              <a:rect l="l" t="t" r="r" b="b"/>
              <a:pathLst>
                <a:path w="3138" h="3022" extrusionOk="0">
                  <a:moveTo>
                    <a:pt x="1510" y="1134"/>
                  </a:moveTo>
                  <a:cubicBezTo>
                    <a:pt x="1845" y="1134"/>
                    <a:pt x="2014" y="1539"/>
                    <a:pt x="1776" y="1777"/>
                  </a:cubicBezTo>
                  <a:cubicBezTo>
                    <a:pt x="1699" y="1855"/>
                    <a:pt x="1605" y="1889"/>
                    <a:pt x="1513" y="1889"/>
                  </a:cubicBezTo>
                  <a:cubicBezTo>
                    <a:pt x="1319" y="1889"/>
                    <a:pt x="1132" y="1738"/>
                    <a:pt x="1132" y="1512"/>
                  </a:cubicBezTo>
                  <a:cubicBezTo>
                    <a:pt x="1132" y="1300"/>
                    <a:pt x="1302" y="1134"/>
                    <a:pt x="1510" y="1134"/>
                  </a:cubicBezTo>
                  <a:close/>
                  <a:moveTo>
                    <a:pt x="1511" y="1"/>
                  </a:moveTo>
                  <a:cubicBezTo>
                    <a:pt x="1316" y="1"/>
                    <a:pt x="1120" y="39"/>
                    <a:pt x="933" y="117"/>
                  </a:cubicBezTo>
                  <a:cubicBezTo>
                    <a:pt x="369" y="349"/>
                    <a:pt x="0" y="899"/>
                    <a:pt x="0" y="1512"/>
                  </a:cubicBezTo>
                  <a:cubicBezTo>
                    <a:pt x="0" y="2345"/>
                    <a:pt x="677" y="3021"/>
                    <a:pt x="1510" y="3021"/>
                  </a:cubicBezTo>
                  <a:cubicBezTo>
                    <a:pt x="2120" y="3021"/>
                    <a:pt x="2672" y="2653"/>
                    <a:pt x="2905" y="2088"/>
                  </a:cubicBezTo>
                  <a:cubicBezTo>
                    <a:pt x="3137" y="1524"/>
                    <a:pt x="3011" y="875"/>
                    <a:pt x="2579" y="443"/>
                  </a:cubicBezTo>
                  <a:cubicBezTo>
                    <a:pt x="2290" y="154"/>
                    <a:pt x="1903" y="1"/>
                    <a:pt x="15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920" name="Google Shape;9920;p76"/>
            <p:cNvSpPr/>
            <p:nvPr/>
          </p:nvSpPr>
          <p:spPr>
            <a:xfrm>
              <a:off x="3964125" y="1029775"/>
              <a:ext cx="78450" cy="75550"/>
            </a:xfrm>
            <a:custGeom>
              <a:avLst/>
              <a:gdLst/>
              <a:ahLst/>
              <a:cxnLst/>
              <a:rect l="l" t="t" r="r" b="b"/>
              <a:pathLst>
                <a:path w="3138" h="3022" extrusionOk="0">
                  <a:moveTo>
                    <a:pt x="1510" y="1134"/>
                  </a:moveTo>
                  <a:cubicBezTo>
                    <a:pt x="1845" y="1134"/>
                    <a:pt x="2014" y="1539"/>
                    <a:pt x="1776" y="1777"/>
                  </a:cubicBezTo>
                  <a:cubicBezTo>
                    <a:pt x="1698" y="1855"/>
                    <a:pt x="1604" y="1889"/>
                    <a:pt x="1511" y="1889"/>
                  </a:cubicBezTo>
                  <a:cubicBezTo>
                    <a:pt x="1318" y="1889"/>
                    <a:pt x="1133" y="1738"/>
                    <a:pt x="1133" y="1512"/>
                  </a:cubicBezTo>
                  <a:cubicBezTo>
                    <a:pt x="1133" y="1300"/>
                    <a:pt x="1299" y="1134"/>
                    <a:pt x="1510" y="1134"/>
                  </a:cubicBezTo>
                  <a:close/>
                  <a:moveTo>
                    <a:pt x="1509" y="1"/>
                  </a:moveTo>
                  <a:cubicBezTo>
                    <a:pt x="1314" y="1"/>
                    <a:pt x="1118" y="39"/>
                    <a:pt x="930" y="117"/>
                  </a:cubicBezTo>
                  <a:cubicBezTo>
                    <a:pt x="366" y="349"/>
                    <a:pt x="0" y="899"/>
                    <a:pt x="0" y="1512"/>
                  </a:cubicBezTo>
                  <a:cubicBezTo>
                    <a:pt x="0" y="2345"/>
                    <a:pt x="674" y="3021"/>
                    <a:pt x="1510" y="3021"/>
                  </a:cubicBezTo>
                  <a:cubicBezTo>
                    <a:pt x="2120" y="3021"/>
                    <a:pt x="2669" y="2653"/>
                    <a:pt x="2902" y="2088"/>
                  </a:cubicBezTo>
                  <a:cubicBezTo>
                    <a:pt x="3137" y="1524"/>
                    <a:pt x="3008" y="875"/>
                    <a:pt x="2576" y="443"/>
                  </a:cubicBezTo>
                  <a:cubicBezTo>
                    <a:pt x="2287" y="154"/>
                    <a:pt x="1902" y="1"/>
                    <a:pt x="15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921" name="Google Shape;9921;p76"/>
          <p:cNvGrpSpPr/>
          <p:nvPr/>
        </p:nvGrpSpPr>
        <p:grpSpPr>
          <a:xfrm>
            <a:off x="3351439" y="2727300"/>
            <a:ext cx="344798" cy="299066"/>
            <a:chOff x="4452900" y="861750"/>
            <a:chExt cx="489700" cy="424750"/>
          </a:xfrm>
        </p:grpSpPr>
        <p:sp>
          <p:nvSpPr>
            <p:cNvPr id="9922" name="Google Shape;9922;p76"/>
            <p:cNvSpPr/>
            <p:nvPr/>
          </p:nvSpPr>
          <p:spPr>
            <a:xfrm>
              <a:off x="4452900" y="861750"/>
              <a:ext cx="489700" cy="424750"/>
            </a:xfrm>
            <a:custGeom>
              <a:avLst/>
              <a:gdLst/>
              <a:ahLst/>
              <a:cxnLst/>
              <a:rect l="l" t="t" r="r" b="b"/>
              <a:pathLst>
                <a:path w="19588" h="16990" extrusionOk="0">
                  <a:moveTo>
                    <a:pt x="3660" y="1137"/>
                  </a:moveTo>
                  <a:cubicBezTo>
                    <a:pt x="4575" y="1137"/>
                    <a:pt x="5402" y="1687"/>
                    <a:pt x="5752" y="2532"/>
                  </a:cubicBezTo>
                  <a:cubicBezTo>
                    <a:pt x="6102" y="3380"/>
                    <a:pt x="5909" y="4353"/>
                    <a:pt x="5260" y="5002"/>
                  </a:cubicBezTo>
                  <a:cubicBezTo>
                    <a:pt x="4828" y="5434"/>
                    <a:pt x="4249" y="5664"/>
                    <a:pt x="3660" y="5664"/>
                  </a:cubicBezTo>
                  <a:cubicBezTo>
                    <a:pt x="3368" y="5664"/>
                    <a:pt x="3073" y="5607"/>
                    <a:pt x="2793" y="5491"/>
                  </a:cubicBezTo>
                  <a:cubicBezTo>
                    <a:pt x="1948" y="5141"/>
                    <a:pt x="1395" y="4317"/>
                    <a:pt x="1395" y="3402"/>
                  </a:cubicBezTo>
                  <a:cubicBezTo>
                    <a:pt x="1395" y="2149"/>
                    <a:pt x="2410" y="1137"/>
                    <a:pt x="3660" y="1137"/>
                  </a:cubicBezTo>
                  <a:close/>
                  <a:moveTo>
                    <a:pt x="10453" y="1137"/>
                  </a:moveTo>
                  <a:cubicBezTo>
                    <a:pt x="11043" y="1137"/>
                    <a:pt x="11622" y="1366"/>
                    <a:pt x="12054" y="1798"/>
                  </a:cubicBezTo>
                  <a:cubicBezTo>
                    <a:pt x="12703" y="2447"/>
                    <a:pt x="12896" y="3420"/>
                    <a:pt x="12546" y="4268"/>
                  </a:cubicBezTo>
                  <a:cubicBezTo>
                    <a:pt x="12196" y="5114"/>
                    <a:pt x="11368" y="5666"/>
                    <a:pt x="10453" y="5666"/>
                  </a:cubicBezTo>
                  <a:cubicBezTo>
                    <a:pt x="9203" y="5663"/>
                    <a:pt x="8189" y="4652"/>
                    <a:pt x="8189" y="3402"/>
                  </a:cubicBezTo>
                  <a:cubicBezTo>
                    <a:pt x="8189" y="2484"/>
                    <a:pt x="8741" y="1659"/>
                    <a:pt x="9587" y="1309"/>
                  </a:cubicBezTo>
                  <a:cubicBezTo>
                    <a:pt x="9867" y="1193"/>
                    <a:pt x="10161" y="1137"/>
                    <a:pt x="10453" y="1137"/>
                  </a:cubicBezTo>
                  <a:close/>
                  <a:moveTo>
                    <a:pt x="14983" y="9063"/>
                  </a:moveTo>
                  <a:lnTo>
                    <a:pt x="14983" y="13592"/>
                  </a:lnTo>
                  <a:lnTo>
                    <a:pt x="13850" y="13592"/>
                  </a:lnTo>
                  <a:lnTo>
                    <a:pt x="13850" y="9063"/>
                  </a:lnTo>
                  <a:close/>
                  <a:moveTo>
                    <a:pt x="18455" y="7276"/>
                  </a:moveTo>
                  <a:lnTo>
                    <a:pt x="18455" y="15377"/>
                  </a:lnTo>
                  <a:lnTo>
                    <a:pt x="16115" y="13849"/>
                  </a:lnTo>
                  <a:lnTo>
                    <a:pt x="16115" y="8803"/>
                  </a:lnTo>
                  <a:lnTo>
                    <a:pt x="18455" y="7276"/>
                  </a:lnTo>
                  <a:close/>
                  <a:moveTo>
                    <a:pt x="12153" y="6799"/>
                  </a:moveTo>
                  <a:cubicBezTo>
                    <a:pt x="12464" y="6799"/>
                    <a:pt x="12718" y="7049"/>
                    <a:pt x="12718" y="7363"/>
                  </a:cubicBezTo>
                  <a:lnTo>
                    <a:pt x="12718" y="15289"/>
                  </a:lnTo>
                  <a:cubicBezTo>
                    <a:pt x="12718" y="15603"/>
                    <a:pt x="12464" y="15857"/>
                    <a:pt x="12153" y="15857"/>
                  </a:cubicBezTo>
                  <a:lnTo>
                    <a:pt x="1963" y="15857"/>
                  </a:lnTo>
                  <a:cubicBezTo>
                    <a:pt x="1649" y="15857"/>
                    <a:pt x="1395" y="15603"/>
                    <a:pt x="1395" y="15289"/>
                  </a:cubicBezTo>
                  <a:lnTo>
                    <a:pt x="1395" y="7363"/>
                  </a:lnTo>
                  <a:cubicBezTo>
                    <a:pt x="1395" y="7049"/>
                    <a:pt x="1649" y="6799"/>
                    <a:pt x="1963" y="6799"/>
                  </a:cubicBezTo>
                  <a:close/>
                  <a:moveTo>
                    <a:pt x="3656" y="0"/>
                  </a:moveTo>
                  <a:cubicBezTo>
                    <a:pt x="3623" y="0"/>
                    <a:pt x="3590" y="1"/>
                    <a:pt x="3557" y="2"/>
                  </a:cubicBezTo>
                  <a:cubicBezTo>
                    <a:pt x="2198" y="44"/>
                    <a:pt x="997" y="889"/>
                    <a:pt x="498" y="2155"/>
                  </a:cubicBezTo>
                  <a:cubicBezTo>
                    <a:pt x="0" y="3417"/>
                    <a:pt x="305" y="4857"/>
                    <a:pt x="1271" y="5811"/>
                  </a:cubicBezTo>
                  <a:cubicBezTo>
                    <a:pt x="658" y="6086"/>
                    <a:pt x="263" y="6693"/>
                    <a:pt x="263" y="7363"/>
                  </a:cubicBezTo>
                  <a:lnTo>
                    <a:pt x="263" y="15289"/>
                  </a:lnTo>
                  <a:cubicBezTo>
                    <a:pt x="263" y="16228"/>
                    <a:pt x="1024" y="16986"/>
                    <a:pt x="1963" y="16989"/>
                  </a:cubicBezTo>
                  <a:lnTo>
                    <a:pt x="12153" y="16989"/>
                  </a:lnTo>
                  <a:cubicBezTo>
                    <a:pt x="13089" y="16986"/>
                    <a:pt x="13850" y="16228"/>
                    <a:pt x="13850" y="15289"/>
                  </a:cubicBezTo>
                  <a:lnTo>
                    <a:pt x="13850" y="14725"/>
                  </a:lnTo>
                  <a:lnTo>
                    <a:pt x="15381" y="14725"/>
                  </a:lnTo>
                  <a:lnTo>
                    <a:pt x="18712" y="16896"/>
                  </a:lnTo>
                  <a:cubicBezTo>
                    <a:pt x="18810" y="16959"/>
                    <a:pt x="18916" y="16988"/>
                    <a:pt x="19020" y="16988"/>
                  </a:cubicBezTo>
                  <a:cubicBezTo>
                    <a:pt x="19315" y="16988"/>
                    <a:pt x="19587" y="16754"/>
                    <a:pt x="19587" y="16422"/>
                  </a:cubicBezTo>
                  <a:lnTo>
                    <a:pt x="19587" y="6231"/>
                  </a:lnTo>
                  <a:cubicBezTo>
                    <a:pt x="19587" y="6023"/>
                    <a:pt x="19473" y="5832"/>
                    <a:pt x="19291" y="5733"/>
                  </a:cubicBezTo>
                  <a:cubicBezTo>
                    <a:pt x="19206" y="5687"/>
                    <a:pt x="19114" y="5664"/>
                    <a:pt x="19021" y="5664"/>
                  </a:cubicBezTo>
                  <a:cubicBezTo>
                    <a:pt x="18913" y="5664"/>
                    <a:pt x="18806" y="5695"/>
                    <a:pt x="18712" y="5757"/>
                  </a:cubicBezTo>
                  <a:lnTo>
                    <a:pt x="15381" y="7931"/>
                  </a:lnTo>
                  <a:lnTo>
                    <a:pt x="13850" y="7931"/>
                  </a:lnTo>
                  <a:lnTo>
                    <a:pt x="13850" y="7363"/>
                  </a:lnTo>
                  <a:cubicBezTo>
                    <a:pt x="13850" y="6693"/>
                    <a:pt x="13455" y="6086"/>
                    <a:pt x="12842" y="5811"/>
                  </a:cubicBezTo>
                  <a:cubicBezTo>
                    <a:pt x="13808" y="4857"/>
                    <a:pt x="14113" y="3417"/>
                    <a:pt x="13615" y="2155"/>
                  </a:cubicBezTo>
                  <a:cubicBezTo>
                    <a:pt x="13117" y="889"/>
                    <a:pt x="11915" y="44"/>
                    <a:pt x="10556" y="2"/>
                  </a:cubicBezTo>
                  <a:cubicBezTo>
                    <a:pt x="10523" y="1"/>
                    <a:pt x="10490" y="0"/>
                    <a:pt x="10457" y="0"/>
                  </a:cubicBezTo>
                  <a:cubicBezTo>
                    <a:pt x="9137" y="0"/>
                    <a:pt x="7933" y="763"/>
                    <a:pt x="7374" y="1967"/>
                  </a:cubicBezTo>
                  <a:cubicBezTo>
                    <a:pt x="6800" y="3199"/>
                    <a:pt x="7017" y="4652"/>
                    <a:pt x="7926" y="5666"/>
                  </a:cubicBezTo>
                  <a:lnTo>
                    <a:pt x="6190" y="5666"/>
                  </a:lnTo>
                  <a:cubicBezTo>
                    <a:pt x="7096" y="4652"/>
                    <a:pt x="7313" y="3199"/>
                    <a:pt x="6740" y="1967"/>
                  </a:cubicBezTo>
                  <a:cubicBezTo>
                    <a:pt x="6180" y="763"/>
                    <a:pt x="4976" y="0"/>
                    <a:pt x="36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923" name="Google Shape;9923;p76"/>
            <p:cNvSpPr/>
            <p:nvPr/>
          </p:nvSpPr>
          <p:spPr>
            <a:xfrm>
              <a:off x="4572675" y="1074100"/>
              <a:ext cx="115375" cy="141625"/>
            </a:xfrm>
            <a:custGeom>
              <a:avLst/>
              <a:gdLst/>
              <a:ahLst/>
              <a:cxnLst/>
              <a:rect l="l" t="t" r="r" b="b"/>
              <a:pathLst>
                <a:path w="4615" h="5665" extrusionOk="0">
                  <a:moveTo>
                    <a:pt x="1133" y="1626"/>
                  </a:moveTo>
                  <a:lnTo>
                    <a:pt x="2945" y="2834"/>
                  </a:lnTo>
                  <a:lnTo>
                    <a:pt x="1133" y="4041"/>
                  </a:lnTo>
                  <a:lnTo>
                    <a:pt x="1133" y="1626"/>
                  </a:lnTo>
                  <a:close/>
                  <a:moveTo>
                    <a:pt x="569" y="1"/>
                  </a:moveTo>
                  <a:cubicBezTo>
                    <a:pt x="274" y="1"/>
                    <a:pt x="1" y="236"/>
                    <a:pt x="1" y="569"/>
                  </a:cubicBezTo>
                  <a:lnTo>
                    <a:pt x="1" y="5098"/>
                  </a:lnTo>
                  <a:cubicBezTo>
                    <a:pt x="1" y="5430"/>
                    <a:pt x="275" y="5665"/>
                    <a:pt x="571" y="5665"/>
                  </a:cubicBezTo>
                  <a:cubicBezTo>
                    <a:pt x="676" y="5665"/>
                    <a:pt x="784" y="5635"/>
                    <a:pt x="883" y="5569"/>
                  </a:cubicBezTo>
                  <a:lnTo>
                    <a:pt x="4280" y="3305"/>
                  </a:lnTo>
                  <a:cubicBezTo>
                    <a:pt x="4615" y="3078"/>
                    <a:pt x="4615" y="2583"/>
                    <a:pt x="4280" y="2360"/>
                  </a:cubicBezTo>
                  <a:lnTo>
                    <a:pt x="4280" y="2363"/>
                  </a:lnTo>
                  <a:lnTo>
                    <a:pt x="883" y="98"/>
                  </a:lnTo>
                  <a:cubicBezTo>
                    <a:pt x="783" y="31"/>
                    <a:pt x="674" y="1"/>
                    <a:pt x="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924" name="Google Shape;9924;p76"/>
            <p:cNvSpPr/>
            <p:nvPr/>
          </p:nvSpPr>
          <p:spPr>
            <a:xfrm>
              <a:off x="4714225" y="1060000"/>
              <a:ext cx="28325" cy="28350"/>
            </a:xfrm>
            <a:custGeom>
              <a:avLst/>
              <a:gdLst/>
              <a:ahLst/>
              <a:cxnLst/>
              <a:rect l="l" t="t" r="r" b="b"/>
              <a:pathLst>
                <a:path w="1133" h="1134" extrusionOk="0">
                  <a:moveTo>
                    <a:pt x="568" y="1"/>
                  </a:moveTo>
                  <a:cubicBezTo>
                    <a:pt x="254" y="1"/>
                    <a:pt x="0" y="251"/>
                    <a:pt x="0" y="565"/>
                  </a:cubicBezTo>
                  <a:cubicBezTo>
                    <a:pt x="0" y="879"/>
                    <a:pt x="254" y="1133"/>
                    <a:pt x="568" y="1133"/>
                  </a:cubicBezTo>
                  <a:cubicBezTo>
                    <a:pt x="879" y="1133"/>
                    <a:pt x="1133" y="879"/>
                    <a:pt x="1133" y="565"/>
                  </a:cubicBezTo>
                  <a:cubicBezTo>
                    <a:pt x="1133" y="251"/>
                    <a:pt x="879" y="1"/>
                    <a:pt x="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925" name="Google Shape;9925;p76"/>
          <p:cNvGrpSpPr/>
          <p:nvPr/>
        </p:nvGrpSpPr>
        <p:grpSpPr>
          <a:xfrm>
            <a:off x="3768671" y="2706758"/>
            <a:ext cx="355641" cy="340151"/>
            <a:chOff x="5049750" y="832600"/>
            <a:chExt cx="505100" cy="483100"/>
          </a:xfrm>
        </p:grpSpPr>
        <p:sp>
          <p:nvSpPr>
            <p:cNvPr id="9926" name="Google Shape;9926;p76"/>
            <p:cNvSpPr/>
            <p:nvPr/>
          </p:nvSpPr>
          <p:spPr>
            <a:xfrm>
              <a:off x="5049750" y="832600"/>
              <a:ext cx="505100" cy="483100"/>
            </a:xfrm>
            <a:custGeom>
              <a:avLst/>
              <a:gdLst/>
              <a:ahLst/>
              <a:cxnLst/>
              <a:rect l="l" t="t" r="r" b="b"/>
              <a:pathLst>
                <a:path w="20204" h="19324" extrusionOk="0">
                  <a:moveTo>
                    <a:pt x="12136" y="1129"/>
                  </a:moveTo>
                  <a:cubicBezTo>
                    <a:pt x="13730" y="1129"/>
                    <a:pt x="15325" y="1737"/>
                    <a:pt x="16538" y="2952"/>
                  </a:cubicBezTo>
                  <a:cubicBezTo>
                    <a:pt x="18969" y="5383"/>
                    <a:pt x="18969" y="9323"/>
                    <a:pt x="16538" y="11757"/>
                  </a:cubicBezTo>
                  <a:cubicBezTo>
                    <a:pt x="15341" y="12950"/>
                    <a:pt x="13747" y="13579"/>
                    <a:pt x="12129" y="13579"/>
                  </a:cubicBezTo>
                  <a:cubicBezTo>
                    <a:pt x="11233" y="13579"/>
                    <a:pt x="10329" y="13386"/>
                    <a:pt x="9482" y="12989"/>
                  </a:cubicBezTo>
                  <a:cubicBezTo>
                    <a:pt x="9461" y="12980"/>
                    <a:pt x="9440" y="12968"/>
                    <a:pt x="9419" y="12959"/>
                  </a:cubicBezTo>
                  <a:cubicBezTo>
                    <a:pt x="8794" y="12657"/>
                    <a:pt x="8223" y="12249"/>
                    <a:pt x="7734" y="11757"/>
                  </a:cubicBezTo>
                  <a:cubicBezTo>
                    <a:pt x="5306" y="9329"/>
                    <a:pt x="5306" y="5380"/>
                    <a:pt x="7734" y="2952"/>
                  </a:cubicBezTo>
                  <a:cubicBezTo>
                    <a:pt x="8948" y="1737"/>
                    <a:pt x="10542" y="1129"/>
                    <a:pt x="12136" y="1129"/>
                  </a:cubicBezTo>
                  <a:close/>
                  <a:moveTo>
                    <a:pt x="5871" y="11216"/>
                  </a:moveTo>
                  <a:cubicBezTo>
                    <a:pt x="6475" y="12195"/>
                    <a:pt x="7296" y="13016"/>
                    <a:pt x="8271" y="13620"/>
                  </a:cubicBezTo>
                  <a:lnTo>
                    <a:pt x="7734" y="14160"/>
                  </a:lnTo>
                  <a:cubicBezTo>
                    <a:pt x="7622" y="14271"/>
                    <a:pt x="7477" y="14326"/>
                    <a:pt x="7332" y="14326"/>
                  </a:cubicBezTo>
                  <a:cubicBezTo>
                    <a:pt x="7188" y="14326"/>
                    <a:pt x="7044" y="14271"/>
                    <a:pt x="6934" y="14160"/>
                  </a:cubicBezTo>
                  <a:lnTo>
                    <a:pt x="5330" y="12557"/>
                  </a:lnTo>
                  <a:cubicBezTo>
                    <a:pt x="5110" y="12337"/>
                    <a:pt x="5110" y="11977"/>
                    <a:pt x="5330" y="11757"/>
                  </a:cubicBezTo>
                  <a:lnTo>
                    <a:pt x="5871" y="11216"/>
                  </a:lnTo>
                  <a:close/>
                  <a:moveTo>
                    <a:pt x="4932" y="13762"/>
                  </a:moveTo>
                  <a:lnTo>
                    <a:pt x="5732" y="14562"/>
                  </a:lnTo>
                  <a:lnTo>
                    <a:pt x="4932" y="15362"/>
                  </a:lnTo>
                  <a:lnTo>
                    <a:pt x="4131" y="14562"/>
                  </a:lnTo>
                  <a:lnTo>
                    <a:pt x="4932" y="13762"/>
                  </a:lnTo>
                  <a:close/>
                  <a:moveTo>
                    <a:pt x="3328" y="15362"/>
                  </a:moveTo>
                  <a:lnTo>
                    <a:pt x="4128" y="16162"/>
                  </a:lnTo>
                  <a:lnTo>
                    <a:pt x="2268" y="18025"/>
                  </a:lnTo>
                  <a:cubicBezTo>
                    <a:pt x="2157" y="18135"/>
                    <a:pt x="2013" y="18190"/>
                    <a:pt x="1868" y="18190"/>
                  </a:cubicBezTo>
                  <a:cubicBezTo>
                    <a:pt x="1723" y="18190"/>
                    <a:pt x="1577" y="18134"/>
                    <a:pt x="1465" y="18022"/>
                  </a:cubicBezTo>
                  <a:cubicBezTo>
                    <a:pt x="1245" y="17802"/>
                    <a:pt x="1245" y="17443"/>
                    <a:pt x="1465" y="17222"/>
                  </a:cubicBezTo>
                  <a:lnTo>
                    <a:pt x="3328" y="15362"/>
                  </a:lnTo>
                  <a:close/>
                  <a:moveTo>
                    <a:pt x="12135" y="1"/>
                  </a:moveTo>
                  <a:cubicBezTo>
                    <a:pt x="10250" y="1"/>
                    <a:pt x="8365" y="718"/>
                    <a:pt x="6931" y="2152"/>
                  </a:cubicBezTo>
                  <a:cubicBezTo>
                    <a:pt x="4769" y="4311"/>
                    <a:pt x="4237" y="7493"/>
                    <a:pt x="5330" y="10157"/>
                  </a:cubicBezTo>
                  <a:lnTo>
                    <a:pt x="4527" y="10957"/>
                  </a:lnTo>
                  <a:cubicBezTo>
                    <a:pt x="4020" y="11467"/>
                    <a:pt x="3887" y="12240"/>
                    <a:pt x="4198" y="12892"/>
                  </a:cubicBezTo>
                  <a:lnTo>
                    <a:pt x="665" y="16422"/>
                  </a:lnTo>
                  <a:cubicBezTo>
                    <a:pt x="1" y="17086"/>
                    <a:pt x="1" y="18161"/>
                    <a:pt x="665" y="18825"/>
                  </a:cubicBezTo>
                  <a:cubicBezTo>
                    <a:pt x="996" y="19158"/>
                    <a:pt x="1431" y="19324"/>
                    <a:pt x="1865" y="19324"/>
                  </a:cubicBezTo>
                  <a:cubicBezTo>
                    <a:pt x="2300" y="19324"/>
                    <a:pt x="2735" y="19158"/>
                    <a:pt x="3066" y="18825"/>
                  </a:cubicBezTo>
                  <a:lnTo>
                    <a:pt x="6598" y="15293"/>
                  </a:lnTo>
                  <a:cubicBezTo>
                    <a:pt x="6831" y="15403"/>
                    <a:pt x="7081" y="15457"/>
                    <a:pt x="7328" y="15457"/>
                  </a:cubicBezTo>
                  <a:cubicBezTo>
                    <a:pt x="7770" y="15457"/>
                    <a:pt x="8206" y="15286"/>
                    <a:pt x="8531" y="14961"/>
                  </a:cubicBezTo>
                  <a:lnTo>
                    <a:pt x="9331" y="14163"/>
                  </a:lnTo>
                  <a:cubicBezTo>
                    <a:pt x="10241" y="14538"/>
                    <a:pt x="11190" y="14717"/>
                    <a:pt x="12127" y="14717"/>
                  </a:cubicBezTo>
                  <a:cubicBezTo>
                    <a:pt x="14530" y="14717"/>
                    <a:pt x="16858" y="13537"/>
                    <a:pt x="18256" y="11437"/>
                  </a:cubicBezTo>
                  <a:cubicBezTo>
                    <a:pt x="20204" y="8520"/>
                    <a:pt x="19821" y="4631"/>
                    <a:pt x="17342" y="2152"/>
                  </a:cubicBezTo>
                  <a:cubicBezTo>
                    <a:pt x="15906" y="718"/>
                    <a:pt x="14020" y="1"/>
                    <a:pt x="121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927" name="Google Shape;9927;p76"/>
            <p:cNvSpPr/>
            <p:nvPr/>
          </p:nvSpPr>
          <p:spPr>
            <a:xfrm>
              <a:off x="5216725" y="889175"/>
              <a:ext cx="276000" cy="254400"/>
            </a:xfrm>
            <a:custGeom>
              <a:avLst/>
              <a:gdLst/>
              <a:ahLst/>
              <a:cxnLst/>
              <a:rect l="l" t="t" r="r" b="b"/>
              <a:pathLst>
                <a:path w="11040" h="10176" extrusionOk="0">
                  <a:moveTo>
                    <a:pt x="5456" y="1133"/>
                  </a:moveTo>
                  <a:cubicBezTo>
                    <a:pt x="6487" y="1133"/>
                    <a:pt x="7500" y="1535"/>
                    <a:pt x="8259" y="2293"/>
                  </a:cubicBezTo>
                  <a:cubicBezTo>
                    <a:pt x="9802" y="3839"/>
                    <a:pt x="9802" y="6348"/>
                    <a:pt x="8259" y="7897"/>
                  </a:cubicBezTo>
                  <a:cubicBezTo>
                    <a:pt x="7501" y="8653"/>
                    <a:pt x="6489" y="9055"/>
                    <a:pt x="5460" y="9055"/>
                  </a:cubicBezTo>
                  <a:cubicBezTo>
                    <a:pt x="4948" y="9055"/>
                    <a:pt x="4433" y="8956"/>
                    <a:pt x="3941" y="8751"/>
                  </a:cubicBezTo>
                  <a:cubicBezTo>
                    <a:pt x="2462" y="8138"/>
                    <a:pt x="1499" y="6695"/>
                    <a:pt x="1499" y="5095"/>
                  </a:cubicBezTo>
                  <a:cubicBezTo>
                    <a:pt x="1499" y="3491"/>
                    <a:pt x="2462" y="2048"/>
                    <a:pt x="3941" y="1435"/>
                  </a:cubicBezTo>
                  <a:cubicBezTo>
                    <a:pt x="4431" y="1232"/>
                    <a:pt x="4946" y="1133"/>
                    <a:pt x="5456" y="1133"/>
                  </a:cubicBezTo>
                  <a:close/>
                  <a:moveTo>
                    <a:pt x="5468" y="1"/>
                  </a:moveTo>
                  <a:cubicBezTo>
                    <a:pt x="5465" y="1"/>
                    <a:pt x="5461" y="1"/>
                    <a:pt x="5457" y="1"/>
                  </a:cubicBezTo>
                  <a:cubicBezTo>
                    <a:pt x="3029" y="4"/>
                    <a:pt x="943" y="1719"/>
                    <a:pt x="472" y="4098"/>
                  </a:cubicBezTo>
                  <a:cubicBezTo>
                    <a:pt x="1" y="6481"/>
                    <a:pt x="1275" y="8860"/>
                    <a:pt x="3519" y="9787"/>
                  </a:cubicBezTo>
                  <a:cubicBezTo>
                    <a:pt x="4151" y="10049"/>
                    <a:pt x="4811" y="10175"/>
                    <a:pt x="5463" y="10175"/>
                  </a:cubicBezTo>
                  <a:cubicBezTo>
                    <a:pt x="7120" y="10175"/>
                    <a:pt x="8725" y="9362"/>
                    <a:pt x="9693" y="7912"/>
                  </a:cubicBezTo>
                  <a:cubicBezTo>
                    <a:pt x="11040" y="5895"/>
                    <a:pt x="10774" y="3207"/>
                    <a:pt x="9059" y="1492"/>
                  </a:cubicBezTo>
                  <a:cubicBezTo>
                    <a:pt x="8108" y="535"/>
                    <a:pt x="6814" y="1"/>
                    <a:pt x="54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9928" name="Google Shape;9928;p76"/>
          <p:cNvSpPr/>
          <p:nvPr/>
        </p:nvSpPr>
        <p:spPr>
          <a:xfrm>
            <a:off x="4188930" y="2731276"/>
            <a:ext cx="341700" cy="290899"/>
          </a:xfrm>
          <a:custGeom>
            <a:avLst/>
            <a:gdLst/>
            <a:ahLst/>
            <a:cxnLst/>
            <a:rect l="l" t="t" r="r" b="b"/>
            <a:pathLst>
              <a:path w="19412" h="16526" extrusionOk="0">
                <a:moveTo>
                  <a:pt x="8421" y="4128"/>
                </a:moveTo>
                <a:lnTo>
                  <a:pt x="8421" y="6791"/>
                </a:lnTo>
                <a:lnTo>
                  <a:pt x="5302" y="6791"/>
                </a:lnTo>
                <a:lnTo>
                  <a:pt x="4511" y="4128"/>
                </a:lnTo>
                <a:close/>
                <a:moveTo>
                  <a:pt x="12661" y="4131"/>
                </a:moveTo>
                <a:lnTo>
                  <a:pt x="12661" y="6791"/>
                </a:lnTo>
                <a:lnTo>
                  <a:pt x="9554" y="6791"/>
                </a:lnTo>
                <a:lnTo>
                  <a:pt x="9554" y="4131"/>
                </a:lnTo>
                <a:close/>
                <a:moveTo>
                  <a:pt x="17999" y="4131"/>
                </a:moveTo>
                <a:lnTo>
                  <a:pt x="17208" y="6791"/>
                </a:lnTo>
                <a:lnTo>
                  <a:pt x="13793" y="6791"/>
                </a:lnTo>
                <a:lnTo>
                  <a:pt x="13793" y="4131"/>
                </a:lnTo>
                <a:close/>
                <a:moveTo>
                  <a:pt x="8421" y="7923"/>
                </a:moveTo>
                <a:lnTo>
                  <a:pt x="8421" y="10583"/>
                </a:lnTo>
                <a:lnTo>
                  <a:pt x="6432" y="10583"/>
                </a:lnTo>
                <a:lnTo>
                  <a:pt x="5640" y="7923"/>
                </a:lnTo>
                <a:close/>
                <a:moveTo>
                  <a:pt x="12661" y="7923"/>
                </a:moveTo>
                <a:lnTo>
                  <a:pt x="12661" y="10583"/>
                </a:lnTo>
                <a:lnTo>
                  <a:pt x="9554" y="10583"/>
                </a:lnTo>
                <a:lnTo>
                  <a:pt x="9554" y="7923"/>
                </a:lnTo>
                <a:close/>
                <a:moveTo>
                  <a:pt x="16873" y="7923"/>
                </a:moveTo>
                <a:lnTo>
                  <a:pt x="16076" y="10583"/>
                </a:lnTo>
                <a:lnTo>
                  <a:pt x="13793" y="10583"/>
                </a:lnTo>
                <a:lnTo>
                  <a:pt x="13793" y="7923"/>
                </a:lnTo>
                <a:close/>
                <a:moveTo>
                  <a:pt x="7935" y="13570"/>
                </a:moveTo>
                <a:cubicBezTo>
                  <a:pt x="8744" y="13570"/>
                  <a:pt x="9152" y="14551"/>
                  <a:pt x="8578" y="15125"/>
                </a:cubicBezTo>
                <a:cubicBezTo>
                  <a:pt x="8393" y="15310"/>
                  <a:pt x="8165" y="15393"/>
                  <a:pt x="7941" y="15393"/>
                </a:cubicBezTo>
                <a:cubicBezTo>
                  <a:pt x="7473" y="15393"/>
                  <a:pt x="7023" y="15029"/>
                  <a:pt x="7023" y="14482"/>
                </a:cubicBezTo>
                <a:cubicBezTo>
                  <a:pt x="7023" y="13977"/>
                  <a:pt x="7431" y="13573"/>
                  <a:pt x="7932" y="13570"/>
                </a:cubicBezTo>
                <a:close/>
                <a:moveTo>
                  <a:pt x="14910" y="13570"/>
                </a:moveTo>
                <a:cubicBezTo>
                  <a:pt x="15719" y="13570"/>
                  <a:pt x="16127" y="14551"/>
                  <a:pt x="15553" y="15125"/>
                </a:cubicBezTo>
                <a:cubicBezTo>
                  <a:pt x="15368" y="15310"/>
                  <a:pt x="15140" y="15393"/>
                  <a:pt x="14916" y="15393"/>
                </a:cubicBezTo>
                <a:cubicBezTo>
                  <a:pt x="14448" y="15393"/>
                  <a:pt x="13998" y="15029"/>
                  <a:pt x="13998" y="14482"/>
                </a:cubicBezTo>
                <a:cubicBezTo>
                  <a:pt x="13998" y="13977"/>
                  <a:pt x="14406" y="13570"/>
                  <a:pt x="14910" y="13570"/>
                </a:cubicBezTo>
                <a:close/>
                <a:moveTo>
                  <a:pt x="568" y="0"/>
                </a:moveTo>
                <a:cubicBezTo>
                  <a:pt x="254" y="0"/>
                  <a:pt x="0" y="254"/>
                  <a:pt x="0" y="565"/>
                </a:cubicBezTo>
                <a:cubicBezTo>
                  <a:pt x="0" y="879"/>
                  <a:pt x="254" y="1133"/>
                  <a:pt x="568" y="1133"/>
                </a:cubicBezTo>
                <a:lnTo>
                  <a:pt x="2437" y="1133"/>
                </a:lnTo>
                <a:lnTo>
                  <a:pt x="3204" y="3714"/>
                </a:lnTo>
                <a:cubicBezTo>
                  <a:pt x="3207" y="3720"/>
                  <a:pt x="3210" y="3729"/>
                  <a:pt x="3213" y="3738"/>
                </a:cubicBezTo>
                <a:lnTo>
                  <a:pt x="5251" y="10589"/>
                </a:lnTo>
                <a:cubicBezTo>
                  <a:pt x="4052" y="10671"/>
                  <a:pt x="3131" y="11685"/>
                  <a:pt x="3171" y="12887"/>
                </a:cubicBezTo>
                <a:cubicBezTo>
                  <a:pt x="3210" y="14089"/>
                  <a:pt x="4194" y="15043"/>
                  <a:pt x="5396" y="15046"/>
                </a:cubicBezTo>
                <a:lnTo>
                  <a:pt x="5970" y="15046"/>
                </a:lnTo>
                <a:cubicBezTo>
                  <a:pt x="6220" y="15922"/>
                  <a:pt x="7020" y="16526"/>
                  <a:pt x="7932" y="16526"/>
                </a:cubicBezTo>
                <a:cubicBezTo>
                  <a:pt x="8841" y="16526"/>
                  <a:pt x="9641" y="15922"/>
                  <a:pt x="9895" y="15046"/>
                </a:cubicBezTo>
                <a:lnTo>
                  <a:pt x="12947" y="15046"/>
                </a:lnTo>
                <a:cubicBezTo>
                  <a:pt x="13198" y="15922"/>
                  <a:pt x="13998" y="16523"/>
                  <a:pt x="14910" y="16523"/>
                </a:cubicBezTo>
                <a:cubicBezTo>
                  <a:pt x="15819" y="16523"/>
                  <a:pt x="16619" y="15922"/>
                  <a:pt x="16873" y="15046"/>
                </a:cubicBezTo>
                <a:lnTo>
                  <a:pt x="17616" y="15046"/>
                </a:lnTo>
                <a:cubicBezTo>
                  <a:pt x="17927" y="15046"/>
                  <a:pt x="18180" y="14793"/>
                  <a:pt x="18180" y="14482"/>
                </a:cubicBezTo>
                <a:cubicBezTo>
                  <a:pt x="18180" y="14167"/>
                  <a:pt x="17927" y="13914"/>
                  <a:pt x="17616" y="13914"/>
                </a:cubicBezTo>
                <a:lnTo>
                  <a:pt x="16873" y="13914"/>
                </a:lnTo>
                <a:cubicBezTo>
                  <a:pt x="16619" y="13041"/>
                  <a:pt x="15819" y="12437"/>
                  <a:pt x="14910" y="12437"/>
                </a:cubicBezTo>
                <a:cubicBezTo>
                  <a:pt x="13998" y="12437"/>
                  <a:pt x="13198" y="13041"/>
                  <a:pt x="12947" y="13914"/>
                </a:cubicBezTo>
                <a:lnTo>
                  <a:pt x="9895" y="13914"/>
                </a:lnTo>
                <a:cubicBezTo>
                  <a:pt x="9644" y="13038"/>
                  <a:pt x="8844" y="12437"/>
                  <a:pt x="7932" y="12437"/>
                </a:cubicBezTo>
                <a:cubicBezTo>
                  <a:pt x="7023" y="12437"/>
                  <a:pt x="6223" y="13038"/>
                  <a:pt x="5970" y="13914"/>
                </a:cubicBezTo>
                <a:lnTo>
                  <a:pt x="5399" y="13914"/>
                </a:lnTo>
                <a:cubicBezTo>
                  <a:pt x="4798" y="13905"/>
                  <a:pt x="4318" y="13416"/>
                  <a:pt x="4318" y="12815"/>
                </a:cubicBezTo>
                <a:cubicBezTo>
                  <a:pt x="4318" y="12217"/>
                  <a:pt x="4798" y="11728"/>
                  <a:pt x="5399" y="11716"/>
                </a:cubicBezTo>
                <a:lnTo>
                  <a:pt x="16501" y="11716"/>
                </a:lnTo>
                <a:cubicBezTo>
                  <a:pt x="16752" y="11716"/>
                  <a:pt x="16972" y="11553"/>
                  <a:pt x="17045" y="11311"/>
                </a:cubicBezTo>
                <a:lnTo>
                  <a:pt x="19303" y="3726"/>
                </a:lnTo>
                <a:cubicBezTo>
                  <a:pt x="19412" y="3362"/>
                  <a:pt x="19140" y="2999"/>
                  <a:pt x="18765" y="2999"/>
                </a:cubicBezTo>
                <a:cubicBezTo>
                  <a:pt x="18763" y="2999"/>
                  <a:pt x="18761" y="2999"/>
                  <a:pt x="18760" y="2999"/>
                </a:cubicBezTo>
                <a:lnTo>
                  <a:pt x="4173" y="2999"/>
                </a:lnTo>
                <a:lnTo>
                  <a:pt x="3400" y="405"/>
                </a:lnTo>
                <a:cubicBezTo>
                  <a:pt x="3328" y="163"/>
                  <a:pt x="3107" y="0"/>
                  <a:pt x="28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9929" name="Google Shape;9929;p76"/>
          <p:cNvGrpSpPr/>
          <p:nvPr/>
        </p:nvGrpSpPr>
        <p:grpSpPr>
          <a:xfrm>
            <a:off x="4627621" y="2706749"/>
            <a:ext cx="298996" cy="340168"/>
            <a:chOff x="6272100" y="832575"/>
            <a:chExt cx="424650" cy="483125"/>
          </a:xfrm>
        </p:grpSpPr>
        <p:sp>
          <p:nvSpPr>
            <p:cNvPr id="9930" name="Google Shape;9930;p76"/>
            <p:cNvSpPr/>
            <p:nvPr/>
          </p:nvSpPr>
          <p:spPr>
            <a:xfrm>
              <a:off x="6272100" y="832575"/>
              <a:ext cx="424650" cy="483125"/>
            </a:xfrm>
            <a:custGeom>
              <a:avLst/>
              <a:gdLst/>
              <a:ahLst/>
              <a:cxnLst/>
              <a:rect l="l" t="t" r="r" b="b"/>
              <a:pathLst>
                <a:path w="16986" h="19325" extrusionOk="0">
                  <a:moveTo>
                    <a:pt x="2265" y="6537"/>
                  </a:moveTo>
                  <a:lnTo>
                    <a:pt x="2265" y="8334"/>
                  </a:lnTo>
                  <a:lnTo>
                    <a:pt x="1366" y="7437"/>
                  </a:lnTo>
                  <a:lnTo>
                    <a:pt x="2265" y="6537"/>
                  </a:lnTo>
                  <a:close/>
                  <a:moveTo>
                    <a:pt x="14721" y="6537"/>
                  </a:moveTo>
                  <a:lnTo>
                    <a:pt x="15617" y="7437"/>
                  </a:lnTo>
                  <a:lnTo>
                    <a:pt x="14721" y="8334"/>
                  </a:lnTo>
                  <a:lnTo>
                    <a:pt x="14721" y="6537"/>
                  </a:lnTo>
                  <a:close/>
                  <a:moveTo>
                    <a:pt x="13588" y="1132"/>
                  </a:moveTo>
                  <a:lnTo>
                    <a:pt x="13588" y="9466"/>
                  </a:lnTo>
                  <a:lnTo>
                    <a:pt x="10521" y="12531"/>
                  </a:lnTo>
                  <a:lnTo>
                    <a:pt x="6462" y="12531"/>
                  </a:lnTo>
                  <a:lnTo>
                    <a:pt x="3398" y="9466"/>
                  </a:lnTo>
                  <a:lnTo>
                    <a:pt x="3398" y="1132"/>
                  </a:lnTo>
                  <a:close/>
                  <a:moveTo>
                    <a:pt x="1133" y="8802"/>
                  </a:moveTo>
                  <a:lnTo>
                    <a:pt x="5427" y="13099"/>
                  </a:lnTo>
                  <a:lnTo>
                    <a:pt x="1133" y="17392"/>
                  </a:lnTo>
                  <a:lnTo>
                    <a:pt x="1133" y="8802"/>
                  </a:lnTo>
                  <a:close/>
                  <a:moveTo>
                    <a:pt x="15853" y="8802"/>
                  </a:moveTo>
                  <a:lnTo>
                    <a:pt x="15853" y="17392"/>
                  </a:lnTo>
                  <a:lnTo>
                    <a:pt x="11556" y="13099"/>
                  </a:lnTo>
                  <a:lnTo>
                    <a:pt x="15853" y="8802"/>
                  </a:lnTo>
                  <a:close/>
                  <a:moveTo>
                    <a:pt x="10521" y="13663"/>
                  </a:moveTo>
                  <a:lnTo>
                    <a:pt x="15050" y="18192"/>
                  </a:lnTo>
                  <a:lnTo>
                    <a:pt x="1933" y="18192"/>
                  </a:lnTo>
                  <a:lnTo>
                    <a:pt x="6462" y="13663"/>
                  </a:lnTo>
                  <a:close/>
                  <a:moveTo>
                    <a:pt x="2830" y="0"/>
                  </a:moveTo>
                  <a:cubicBezTo>
                    <a:pt x="2516" y="0"/>
                    <a:pt x="2265" y="254"/>
                    <a:pt x="2265" y="568"/>
                  </a:cubicBezTo>
                  <a:lnTo>
                    <a:pt x="2265" y="4937"/>
                  </a:lnTo>
                  <a:lnTo>
                    <a:pt x="164" y="7036"/>
                  </a:lnTo>
                  <a:lnTo>
                    <a:pt x="161" y="7042"/>
                  </a:lnTo>
                  <a:cubicBezTo>
                    <a:pt x="152" y="7051"/>
                    <a:pt x="143" y="7063"/>
                    <a:pt x="134" y="7072"/>
                  </a:cubicBezTo>
                  <a:lnTo>
                    <a:pt x="125" y="7084"/>
                  </a:lnTo>
                  <a:cubicBezTo>
                    <a:pt x="112" y="7096"/>
                    <a:pt x="103" y="7108"/>
                    <a:pt x="94" y="7120"/>
                  </a:cubicBezTo>
                  <a:cubicBezTo>
                    <a:pt x="91" y="7126"/>
                    <a:pt x="88" y="7129"/>
                    <a:pt x="85" y="7132"/>
                  </a:cubicBezTo>
                  <a:cubicBezTo>
                    <a:pt x="85" y="7138"/>
                    <a:pt x="73" y="7153"/>
                    <a:pt x="70" y="7162"/>
                  </a:cubicBezTo>
                  <a:cubicBezTo>
                    <a:pt x="64" y="7171"/>
                    <a:pt x="61" y="7174"/>
                    <a:pt x="58" y="7180"/>
                  </a:cubicBezTo>
                  <a:cubicBezTo>
                    <a:pt x="55" y="7186"/>
                    <a:pt x="52" y="7199"/>
                    <a:pt x="46" y="7208"/>
                  </a:cubicBezTo>
                  <a:cubicBezTo>
                    <a:pt x="43" y="7217"/>
                    <a:pt x="40" y="7220"/>
                    <a:pt x="40" y="7226"/>
                  </a:cubicBezTo>
                  <a:cubicBezTo>
                    <a:pt x="34" y="7241"/>
                    <a:pt x="28" y="7256"/>
                    <a:pt x="25" y="7271"/>
                  </a:cubicBezTo>
                  <a:cubicBezTo>
                    <a:pt x="25" y="7274"/>
                    <a:pt x="22" y="7280"/>
                    <a:pt x="19" y="7283"/>
                  </a:cubicBezTo>
                  <a:cubicBezTo>
                    <a:pt x="16" y="7295"/>
                    <a:pt x="13" y="7307"/>
                    <a:pt x="13" y="7319"/>
                  </a:cubicBezTo>
                  <a:cubicBezTo>
                    <a:pt x="13" y="7325"/>
                    <a:pt x="10" y="7331"/>
                    <a:pt x="10" y="7334"/>
                  </a:cubicBezTo>
                  <a:cubicBezTo>
                    <a:pt x="7" y="7340"/>
                    <a:pt x="4" y="7359"/>
                    <a:pt x="4" y="7371"/>
                  </a:cubicBezTo>
                  <a:lnTo>
                    <a:pt x="4" y="7386"/>
                  </a:lnTo>
                  <a:cubicBezTo>
                    <a:pt x="4" y="7401"/>
                    <a:pt x="1" y="7416"/>
                    <a:pt x="1" y="7434"/>
                  </a:cubicBezTo>
                  <a:lnTo>
                    <a:pt x="1" y="17625"/>
                  </a:lnTo>
                  <a:cubicBezTo>
                    <a:pt x="1" y="18063"/>
                    <a:pt x="170" y="18482"/>
                    <a:pt x="475" y="18799"/>
                  </a:cubicBezTo>
                  <a:cubicBezTo>
                    <a:pt x="481" y="18808"/>
                    <a:pt x="490" y="18817"/>
                    <a:pt x="499" y="18826"/>
                  </a:cubicBezTo>
                  <a:cubicBezTo>
                    <a:pt x="508" y="18833"/>
                    <a:pt x="517" y="18842"/>
                    <a:pt x="526" y="18851"/>
                  </a:cubicBezTo>
                  <a:cubicBezTo>
                    <a:pt x="840" y="19156"/>
                    <a:pt x="1260" y="19325"/>
                    <a:pt x="1698" y="19325"/>
                  </a:cubicBezTo>
                  <a:lnTo>
                    <a:pt x="15285" y="19325"/>
                  </a:lnTo>
                  <a:cubicBezTo>
                    <a:pt x="15723" y="19325"/>
                    <a:pt x="16143" y="19156"/>
                    <a:pt x="16460" y="18854"/>
                  </a:cubicBezTo>
                  <a:cubicBezTo>
                    <a:pt x="16469" y="18845"/>
                    <a:pt x="16478" y="18836"/>
                    <a:pt x="16487" y="18826"/>
                  </a:cubicBezTo>
                  <a:cubicBezTo>
                    <a:pt x="16496" y="18817"/>
                    <a:pt x="16502" y="18808"/>
                    <a:pt x="16511" y="18799"/>
                  </a:cubicBezTo>
                  <a:cubicBezTo>
                    <a:pt x="16816" y="18485"/>
                    <a:pt x="16985" y="18063"/>
                    <a:pt x="16985" y="17628"/>
                  </a:cubicBezTo>
                  <a:lnTo>
                    <a:pt x="16985" y="7437"/>
                  </a:lnTo>
                  <a:cubicBezTo>
                    <a:pt x="16985" y="7419"/>
                    <a:pt x="16985" y="7404"/>
                    <a:pt x="16982" y="7389"/>
                  </a:cubicBezTo>
                  <a:lnTo>
                    <a:pt x="16982" y="7371"/>
                  </a:lnTo>
                  <a:cubicBezTo>
                    <a:pt x="16982" y="7362"/>
                    <a:pt x="16979" y="7350"/>
                    <a:pt x="16976" y="7337"/>
                  </a:cubicBezTo>
                  <a:cubicBezTo>
                    <a:pt x="16973" y="7328"/>
                    <a:pt x="16973" y="7325"/>
                    <a:pt x="16973" y="7319"/>
                  </a:cubicBezTo>
                  <a:cubicBezTo>
                    <a:pt x="16973" y="7316"/>
                    <a:pt x="16967" y="7298"/>
                    <a:pt x="16964" y="7286"/>
                  </a:cubicBezTo>
                  <a:cubicBezTo>
                    <a:pt x="16964" y="7283"/>
                    <a:pt x="16964" y="7277"/>
                    <a:pt x="16961" y="7271"/>
                  </a:cubicBezTo>
                  <a:cubicBezTo>
                    <a:pt x="16958" y="7256"/>
                    <a:pt x="16952" y="7244"/>
                    <a:pt x="16946" y="7229"/>
                  </a:cubicBezTo>
                  <a:cubicBezTo>
                    <a:pt x="16943" y="7223"/>
                    <a:pt x="16940" y="7217"/>
                    <a:pt x="16940" y="7211"/>
                  </a:cubicBezTo>
                  <a:cubicBezTo>
                    <a:pt x="16937" y="7205"/>
                    <a:pt x="16931" y="7193"/>
                    <a:pt x="16925" y="7183"/>
                  </a:cubicBezTo>
                  <a:cubicBezTo>
                    <a:pt x="16922" y="7174"/>
                    <a:pt x="16919" y="7171"/>
                    <a:pt x="16916" y="7165"/>
                  </a:cubicBezTo>
                  <a:cubicBezTo>
                    <a:pt x="16913" y="7159"/>
                    <a:pt x="16904" y="7144"/>
                    <a:pt x="16898" y="7135"/>
                  </a:cubicBezTo>
                  <a:lnTo>
                    <a:pt x="16892" y="7123"/>
                  </a:lnTo>
                  <a:cubicBezTo>
                    <a:pt x="16882" y="7108"/>
                    <a:pt x="16873" y="7096"/>
                    <a:pt x="16861" y="7084"/>
                  </a:cubicBezTo>
                  <a:lnTo>
                    <a:pt x="16852" y="7075"/>
                  </a:lnTo>
                  <a:cubicBezTo>
                    <a:pt x="16843" y="7063"/>
                    <a:pt x="16834" y="7054"/>
                    <a:pt x="16825" y="7045"/>
                  </a:cubicBezTo>
                  <a:lnTo>
                    <a:pt x="16819" y="7039"/>
                  </a:lnTo>
                  <a:lnTo>
                    <a:pt x="14721" y="4937"/>
                  </a:lnTo>
                  <a:lnTo>
                    <a:pt x="14721" y="568"/>
                  </a:lnTo>
                  <a:cubicBezTo>
                    <a:pt x="14721" y="254"/>
                    <a:pt x="14467" y="0"/>
                    <a:pt x="1415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931" name="Google Shape;9931;p76"/>
            <p:cNvSpPr/>
            <p:nvPr/>
          </p:nvSpPr>
          <p:spPr>
            <a:xfrm>
              <a:off x="6384200" y="889150"/>
              <a:ext cx="199300" cy="198200"/>
            </a:xfrm>
            <a:custGeom>
              <a:avLst/>
              <a:gdLst/>
              <a:ahLst/>
              <a:cxnLst/>
              <a:rect l="l" t="t" r="r" b="b"/>
              <a:pathLst>
                <a:path w="7972" h="7928" extrusionOk="0">
                  <a:moveTo>
                    <a:pt x="4005" y="3398"/>
                  </a:moveTo>
                  <a:cubicBezTo>
                    <a:pt x="4274" y="3398"/>
                    <a:pt x="4534" y="3588"/>
                    <a:pt x="4569" y="3900"/>
                  </a:cubicBezTo>
                  <a:cubicBezTo>
                    <a:pt x="4560" y="3951"/>
                    <a:pt x="4560" y="4003"/>
                    <a:pt x="4566" y="4057"/>
                  </a:cubicBezTo>
                  <a:cubicBezTo>
                    <a:pt x="4521" y="4329"/>
                    <a:pt x="4285" y="4531"/>
                    <a:pt x="4007" y="4531"/>
                  </a:cubicBezTo>
                  <a:cubicBezTo>
                    <a:pt x="3518" y="4531"/>
                    <a:pt x="3259" y="3954"/>
                    <a:pt x="3585" y="3589"/>
                  </a:cubicBezTo>
                  <a:cubicBezTo>
                    <a:pt x="3702" y="3458"/>
                    <a:pt x="3855" y="3398"/>
                    <a:pt x="4005" y="3398"/>
                  </a:cubicBezTo>
                  <a:close/>
                  <a:moveTo>
                    <a:pt x="4005" y="1"/>
                  </a:moveTo>
                  <a:cubicBezTo>
                    <a:pt x="3351" y="1"/>
                    <a:pt x="2696" y="163"/>
                    <a:pt x="2102" y="488"/>
                  </a:cubicBezTo>
                  <a:cubicBezTo>
                    <a:pt x="876" y="1161"/>
                    <a:pt x="94" y="2432"/>
                    <a:pt x="46" y="3830"/>
                  </a:cubicBezTo>
                  <a:cubicBezTo>
                    <a:pt x="1" y="5231"/>
                    <a:pt x="695" y="6551"/>
                    <a:pt x="1876" y="7303"/>
                  </a:cubicBezTo>
                  <a:cubicBezTo>
                    <a:pt x="2510" y="7713"/>
                    <a:pt x="3247" y="7928"/>
                    <a:pt x="4001" y="7928"/>
                  </a:cubicBezTo>
                  <a:cubicBezTo>
                    <a:pt x="4629" y="7925"/>
                    <a:pt x="5248" y="7783"/>
                    <a:pt x="5816" y="7517"/>
                  </a:cubicBezTo>
                  <a:cubicBezTo>
                    <a:pt x="6106" y="7390"/>
                    <a:pt x="6233" y="7049"/>
                    <a:pt x="6100" y="6762"/>
                  </a:cubicBezTo>
                  <a:cubicBezTo>
                    <a:pt x="6006" y="6555"/>
                    <a:pt x="5802" y="6435"/>
                    <a:pt x="5589" y="6435"/>
                  </a:cubicBezTo>
                  <a:cubicBezTo>
                    <a:pt x="5506" y="6435"/>
                    <a:pt x="5422" y="6453"/>
                    <a:pt x="5342" y="6491"/>
                  </a:cubicBezTo>
                  <a:cubicBezTo>
                    <a:pt x="4902" y="6692"/>
                    <a:pt x="4449" y="6792"/>
                    <a:pt x="4007" y="6792"/>
                  </a:cubicBezTo>
                  <a:cubicBezTo>
                    <a:pt x="3468" y="6792"/>
                    <a:pt x="2947" y="6644"/>
                    <a:pt x="2486" y="6349"/>
                  </a:cubicBezTo>
                  <a:cubicBezTo>
                    <a:pt x="1643" y="5811"/>
                    <a:pt x="1145" y="4869"/>
                    <a:pt x="1178" y="3870"/>
                  </a:cubicBezTo>
                  <a:cubicBezTo>
                    <a:pt x="1211" y="2870"/>
                    <a:pt x="1770" y="1961"/>
                    <a:pt x="2649" y="1481"/>
                  </a:cubicBezTo>
                  <a:cubicBezTo>
                    <a:pt x="3073" y="1247"/>
                    <a:pt x="3541" y="1131"/>
                    <a:pt x="4009" y="1131"/>
                  </a:cubicBezTo>
                  <a:cubicBezTo>
                    <a:pt x="4508" y="1131"/>
                    <a:pt x="5007" y="1263"/>
                    <a:pt x="5451" y="1527"/>
                  </a:cubicBezTo>
                  <a:cubicBezTo>
                    <a:pt x="6311" y="2037"/>
                    <a:pt x="6840" y="2964"/>
                    <a:pt x="6840" y="3966"/>
                  </a:cubicBezTo>
                  <a:cubicBezTo>
                    <a:pt x="6846" y="4277"/>
                    <a:pt x="6598" y="4537"/>
                    <a:pt x="6284" y="4543"/>
                  </a:cubicBezTo>
                  <a:cubicBezTo>
                    <a:pt x="6280" y="4543"/>
                    <a:pt x="6277" y="4543"/>
                    <a:pt x="6273" y="4543"/>
                  </a:cubicBezTo>
                  <a:cubicBezTo>
                    <a:pt x="5967" y="4543"/>
                    <a:pt x="5713" y="4298"/>
                    <a:pt x="5707" y="3990"/>
                  </a:cubicBezTo>
                  <a:lnTo>
                    <a:pt x="5707" y="3972"/>
                  </a:lnTo>
                  <a:lnTo>
                    <a:pt x="5707" y="3966"/>
                  </a:lnTo>
                  <a:cubicBezTo>
                    <a:pt x="5707" y="3163"/>
                    <a:pt x="5146" y="2469"/>
                    <a:pt x="4361" y="2300"/>
                  </a:cubicBezTo>
                  <a:cubicBezTo>
                    <a:pt x="4241" y="2274"/>
                    <a:pt x="4121" y="2261"/>
                    <a:pt x="4003" y="2261"/>
                  </a:cubicBezTo>
                  <a:cubicBezTo>
                    <a:pt x="3345" y="2261"/>
                    <a:pt x="2731" y="2647"/>
                    <a:pt x="2452" y="3269"/>
                  </a:cubicBezTo>
                  <a:cubicBezTo>
                    <a:pt x="2126" y="4000"/>
                    <a:pt x="2353" y="4863"/>
                    <a:pt x="3002" y="5337"/>
                  </a:cubicBezTo>
                  <a:cubicBezTo>
                    <a:pt x="3302" y="5555"/>
                    <a:pt x="3654" y="5663"/>
                    <a:pt x="4005" y="5663"/>
                  </a:cubicBezTo>
                  <a:cubicBezTo>
                    <a:pt x="4413" y="5663"/>
                    <a:pt x="4818" y="5517"/>
                    <a:pt x="5140" y="5228"/>
                  </a:cubicBezTo>
                  <a:cubicBezTo>
                    <a:pt x="5457" y="5513"/>
                    <a:pt x="5863" y="5662"/>
                    <a:pt x="6274" y="5662"/>
                  </a:cubicBezTo>
                  <a:cubicBezTo>
                    <a:pt x="6507" y="5662"/>
                    <a:pt x="6742" y="5614"/>
                    <a:pt x="6963" y="5515"/>
                  </a:cubicBezTo>
                  <a:cubicBezTo>
                    <a:pt x="7576" y="5241"/>
                    <a:pt x="7969" y="4634"/>
                    <a:pt x="7972" y="3966"/>
                  </a:cubicBezTo>
                  <a:cubicBezTo>
                    <a:pt x="7972" y="2565"/>
                    <a:pt x="7232" y="1267"/>
                    <a:pt x="6027" y="554"/>
                  </a:cubicBezTo>
                  <a:cubicBezTo>
                    <a:pt x="5405" y="186"/>
                    <a:pt x="4705" y="1"/>
                    <a:pt x="40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932" name="Google Shape;9932;p76"/>
          <p:cNvGrpSpPr/>
          <p:nvPr/>
        </p:nvGrpSpPr>
        <p:grpSpPr>
          <a:xfrm>
            <a:off x="845828" y="3125798"/>
            <a:ext cx="340221" cy="340186"/>
            <a:chOff x="893650" y="1428000"/>
            <a:chExt cx="483200" cy="483150"/>
          </a:xfrm>
        </p:grpSpPr>
        <p:sp>
          <p:nvSpPr>
            <p:cNvPr id="9933" name="Google Shape;9933;p76"/>
            <p:cNvSpPr/>
            <p:nvPr/>
          </p:nvSpPr>
          <p:spPr>
            <a:xfrm>
              <a:off x="893650" y="1428000"/>
              <a:ext cx="483200" cy="483150"/>
            </a:xfrm>
            <a:custGeom>
              <a:avLst/>
              <a:gdLst/>
              <a:ahLst/>
              <a:cxnLst/>
              <a:rect l="l" t="t" r="r" b="b"/>
              <a:pathLst>
                <a:path w="19328" h="19326" extrusionOk="0">
                  <a:moveTo>
                    <a:pt x="3436" y="6012"/>
                  </a:moveTo>
                  <a:lnTo>
                    <a:pt x="3436" y="8869"/>
                  </a:lnTo>
                  <a:lnTo>
                    <a:pt x="1516" y="7435"/>
                  </a:lnTo>
                  <a:lnTo>
                    <a:pt x="3436" y="6012"/>
                  </a:lnTo>
                  <a:close/>
                  <a:moveTo>
                    <a:pt x="15892" y="6012"/>
                  </a:moveTo>
                  <a:lnTo>
                    <a:pt x="17812" y="7438"/>
                  </a:lnTo>
                  <a:lnTo>
                    <a:pt x="15892" y="8869"/>
                  </a:lnTo>
                  <a:lnTo>
                    <a:pt x="15892" y="6012"/>
                  </a:lnTo>
                  <a:close/>
                  <a:moveTo>
                    <a:pt x="14759" y="1133"/>
                  </a:moveTo>
                  <a:lnTo>
                    <a:pt x="14759" y="9717"/>
                  </a:lnTo>
                  <a:lnTo>
                    <a:pt x="9665" y="13522"/>
                  </a:lnTo>
                  <a:lnTo>
                    <a:pt x="4569" y="9717"/>
                  </a:lnTo>
                  <a:lnTo>
                    <a:pt x="4569" y="1133"/>
                  </a:lnTo>
                  <a:close/>
                  <a:moveTo>
                    <a:pt x="18195" y="8564"/>
                  </a:moveTo>
                  <a:lnTo>
                    <a:pt x="18195" y="17625"/>
                  </a:lnTo>
                  <a:cubicBezTo>
                    <a:pt x="18195" y="17939"/>
                    <a:pt x="17942" y="18193"/>
                    <a:pt x="17628" y="18193"/>
                  </a:cubicBezTo>
                  <a:lnTo>
                    <a:pt x="1700" y="18193"/>
                  </a:lnTo>
                  <a:cubicBezTo>
                    <a:pt x="1386" y="18193"/>
                    <a:pt x="1136" y="17939"/>
                    <a:pt x="1136" y="17625"/>
                  </a:cubicBezTo>
                  <a:lnTo>
                    <a:pt x="1136" y="8564"/>
                  </a:lnTo>
                  <a:lnTo>
                    <a:pt x="9324" y="14681"/>
                  </a:lnTo>
                  <a:cubicBezTo>
                    <a:pt x="9425" y="14757"/>
                    <a:pt x="9545" y="14794"/>
                    <a:pt x="9664" y="14794"/>
                  </a:cubicBezTo>
                  <a:cubicBezTo>
                    <a:pt x="9783" y="14794"/>
                    <a:pt x="9903" y="14757"/>
                    <a:pt x="10004" y="14681"/>
                  </a:cubicBezTo>
                  <a:lnTo>
                    <a:pt x="18195" y="8564"/>
                  </a:lnTo>
                  <a:close/>
                  <a:moveTo>
                    <a:pt x="4004" y="1"/>
                  </a:moveTo>
                  <a:cubicBezTo>
                    <a:pt x="3690" y="1"/>
                    <a:pt x="3436" y="251"/>
                    <a:pt x="3436" y="565"/>
                  </a:cubicBezTo>
                  <a:lnTo>
                    <a:pt x="3436" y="4605"/>
                  </a:lnTo>
                  <a:lnTo>
                    <a:pt x="230" y="6982"/>
                  </a:lnTo>
                  <a:lnTo>
                    <a:pt x="221" y="6991"/>
                  </a:lnTo>
                  <a:cubicBezTo>
                    <a:pt x="212" y="6997"/>
                    <a:pt x="200" y="7006"/>
                    <a:pt x="190" y="7015"/>
                  </a:cubicBezTo>
                  <a:lnTo>
                    <a:pt x="175" y="7030"/>
                  </a:lnTo>
                  <a:cubicBezTo>
                    <a:pt x="163" y="7042"/>
                    <a:pt x="151" y="7051"/>
                    <a:pt x="142" y="7063"/>
                  </a:cubicBezTo>
                  <a:cubicBezTo>
                    <a:pt x="139" y="7069"/>
                    <a:pt x="136" y="7072"/>
                    <a:pt x="133" y="7075"/>
                  </a:cubicBezTo>
                  <a:cubicBezTo>
                    <a:pt x="121" y="7090"/>
                    <a:pt x="106" y="7105"/>
                    <a:pt x="94" y="7124"/>
                  </a:cubicBezTo>
                  <a:cubicBezTo>
                    <a:pt x="94" y="7127"/>
                    <a:pt x="91" y="7130"/>
                    <a:pt x="88" y="7133"/>
                  </a:cubicBezTo>
                  <a:cubicBezTo>
                    <a:pt x="82" y="7148"/>
                    <a:pt x="73" y="7163"/>
                    <a:pt x="64" y="7178"/>
                  </a:cubicBezTo>
                  <a:cubicBezTo>
                    <a:pt x="61" y="7181"/>
                    <a:pt x="58" y="7187"/>
                    <a:pt x="58" y="7193"/>
                  </a:cubicBezTo>
                  <a:cubicBezTo>
                    <a:pt x="52" y="7205"/>
                    <a:pt x="46" y="7220"/>
                    <a:pt x="39" y="7232"/>
                  </a:cubicBezTo>
                  <a:lnTo>
                    <a:pt x="33" y="7250"/>
                  </a:lnTo>
                  <a:cubicBezTo>
                    <a:pt x="27" y="7265"/>
                    <a:pt x="24" y="7278"/>
                    <a:pt x="18" y="7293"/>
                  </a:cubicBezTo>
                  <a:cubicBezTo>
                    <a:pt x="18" y="7299"/>
                    <a:pt x="15" y="7305"/>
                    <a:pt x="15" y="7311"/>
                  </a:cubicBezTo>
                  <a:cubicBezTo>
                    <a:pt x="12" y="7326"/>
                    <a:pt x="9" y="7341"/>
                    <a:pt x="6" y="7356"/>
                  </a:cubicBezTo>
                  <a:cubicBezTo>
                    <a:pt x="6" y="7362"/>
                    <a:pt x="6" y="7368"/>
                    <a:pt x="3" y="7374"/>
                  </a:cubicBezTo>
                  <a:cubicBezTo>
                    <a:pt x="3" y="7392"/>
                    <a:pt x="0" y="7410"/>
                    <a:pt x="0" y="7432"/>
                  </a:cubicBezTo>
                  <a:lnTo>
                    <a:pt x="0" y="7435"/>
                  </a:lnTo>
                  <a:lnTo>
                    <a:pt x="3" y="7435"/>
                  </a:lnTo>
                  <a:lnTo>
                    <a:pt x="3" y="17625"/>
                  </a:lnTo>
                  <a:cubicBezTo>
                    <a:pt x="3" y="18564"/>
                    <a:pt x="761" y="19325"/>
                    <a:pt x="1700" y="19325"/>
                  </a:cubicBezTo>
                  <a:lnTo>
                    <a:pt x="17628" y="19325"/>
                  </a:lnTo>
                  <a:cubicBezTo>
                    <a:pt x="18567" y="19325"/>
                    <a:pt x="19325" y="18564"/>
                    <a:pt x="19328" y="17625"/>
                  </a:cubicBezTo>
                  <a:lnTo>
                    <a:pt x="19328" y="7435"/>
                  </a:lnTo>
                  <a:lnTo>
                    <a:pt x="19328" y="7428"/>
                  </a:lnTo>
                  <a:cubicBezTo>
                    <a:pt x="19328" y="7410"/>
                    <a:pt x="19325" y="7389"/>
                    <a:pt x="19322" y="7371"/>
                  </a:cubicBezTo>
                  <a:cubicBezTo>
                    <a:pt x="19322" y="7365"/>
                    <a:pt x="19322" y="7359"/>
                    <a:pt x="19319" y="7353"/>
                  </a:cubicBezTo>
                  <a:cubicBezTo>
                    <a:pt x="19319" y="7338"/>
                    <a:pt x="19316" y="7323"/>
                    <a:pt x="19313" y="7308"/>
                  </a:cubicBezTo>
                  <a:cubicBezTo>
                    <a:pt x="19313" y="7302"/>
                    <a:pt x="19310" y="7296"/>
                    <a:pt x="19307" y="7290"/>
                  </a:cubicBezTo>
                  <a:cubicBezTo>
                    <a:pt x="19304" y="7278"/>
                    <a:pt x="19301" y="7262"/>
                    <a:pt x="19294" y="7247"/>
                  </a:cubicBezTo>
                  <a:lnTo>
                    <a:pt x="19288" y="7232"/>
                  </a:lnTo>
                  <a:cubicBezTo>
                    <a:pt x="19282" y="7217"/>
                    <a:pt x="19276" y="7205"/>
                    <a:pt x="19270" y="7190"/>
                  </a:cubicBezTo>
                  <a:cubicBezTo>
                    <a:pt x="19267" y="7184"/>
                    <a:pt x="19264" y="7181"/>
                    <a:pt x="19264" y="7175"/>
                  </a:cubicBezTo>
                  <a:cubicBezTo>
                    <a:pt x="19255" y="7160"/>
                    <a:pt x="19246" y="7145"/>
                    <a:pt x="19237" y="7133"/>
                  </a:cubicBezTo>
                  <a:cubicBezTo>
                    <a:pt x="19237" y="7130"/>
                    <a:pt x="19234" y="7124"/>
                    <a:pt x="19231" y="7120"/>
                  </a:cubicBezTo>
                  <a:cubicBezTo>
                    <a:pt x="19219" y="7105"/>
                    <a:pt x="19207" y="7087"/>
                    <a:pt x="19195" y="7072"/>
                  </a:cubicBezTo>
                  <a:cubicBezTo>
                    <a:pt x="19192" y="7069"/>
                    <a:pt x="19189" y="7066"/>
                    <a:pt x="19186" y="7063"/>
                  </a:cubicBezTo>
                  <a:cubicBezTo>
                    <a:pt x="19174" y="7051"/>
                    <a:pt x="19165" y="7039"/>
                    <a:pt x="19153" y="7027"/>
                  </a:cubicBezTo>
                  <a:lnTo>
                    <a:pt x="19137" y="7015"/>
                  </a:lnTo>
                  <a:cubicBezTo>
                    <a:pt x="19125" y="7006"/>
                    <a:pt x="19116" y="6997"/>
                    <a:pt x="19104" y="6988"/>
                  </a:cubicBezTo>
                  <a:lnTo>
                    <a:pt x="19095" y="6979"/>
                  </a:lnTo>
                  <a:lnTo>
                    <a:pt x="15892" y="4605"/>
                  </a:lnTo>
                  <a:lnTo>
                    <a:pt x="15892" y="565"/>
                  </a:lnTo>
                  <a:cubicBezTo>
                    <a:pt x="15892" y="251"/>
                    <a:pt x="15638" y="1"/>
                    <a:pt x="153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934" name="Google Shape;9934;p76"/>
            <p:cNvSpPr/>
            <p:nvPr/>
          </p:nvSpPr>
          <p:spPr>
            <a:xfrm>
              <a:off x="1036150" y="1514825"/>
              <a:ext cx="198175" cy="28325"/>
            </a:xfrm>
            <a:custGeom>
              <a:avLst/>
              <a:gdLst/>
              <a:ahLst/>
              <a:cxnLst/>
              <a:rect l="l" t="t" r="r" b="b"/>
              <a:pathLst>
                <a:path w="7927" h="1133" extrusionOk="0">
                  <a:moveTo>
                    <a:pt x="569" y="0"/>
                  </a:moveTo>
                  <a:cubicBezTo>
                    <a:pt x="255" y="0"/>
                    <a:pt x="1" y="251"/>
                    <a:pt x="1" y="565"/>
                  </a:cubicBezTo>
                  <a:cubicBezTo>
                    <a:pt x="1" y="879"/>
                    <a:pt x="255" y="1132"/>
                    <a:pt x="569" y="1132"/>
                  </a:cubicBezTo>
                  <a:lnTo>
                    <a:pt x="7362" y="1132"/>
                  </a:lnTo>
                  <a:cubicBezTo>
                    <a:pt x="7673" y="1132"/>
                    <a:pt x="7927" y="879"/>
                    <a:pt x="7927" y="565"/>
                  </a:cubicBezTo>
                  <a:cubicBezTo>
                    <a:pt x="7927" y="251"/>
                    <a:pt x="7673" y="0"/>
                    <a:pt x="73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935" name="Google Shape;9935;p76"/>
            <p:cNvSpPr/>
            <p:nvPr/>
          </p:nvSpPr>
          <p:spPr>
            <a:xfrm>
              <a:off x="1036150" y="1571425"/>
              <a:ext cx="198175" cy="28325"/>
            </a:xfrm>
            <a:custGeom>
              <a:avLst/>
              <a:gdLst/>
              <a:ahLst/>
              <a:cxnLst/>
              <a:rect l="l" t="t" r="r" b="b"/>
              <a:pathLst>
                <a:path w="7927" h="1133" extrusionOk="0">
                  <a:moveTo>
                    <a:pt x="569" y="1"/>
                  </a:moveTo>
                  <a:cubicBezTo>
                    <a:pt x="255" y="1"/>
                    <a:pt x="1" y="251"/>
                    <a:pt x="1" y="565"/>
                  </a:cubicBezTo>
                  <a:cubicBezTo>
                    <a:pt x="1" y="879"/>
                    <a:pt x="255" y="1133"/>
                    <a:pt x="569" y="1133"/>
                  </a:cubicBezTo>
                  <a:lnTo>
                    <a:pt x="7362" y="1133"/>
                  </a:lnTo>
                  <a:cubicBezTo>
                    <a:pt x="7673" y="1133"/>
                    <a:pt x="7927" y="879"/>
                    <a:pt x="7927" y="565"/>
                  </a:cubicBezTo>
                  <a:cubicBezTo>
                    <a:pt x="7927" y="251"/>
                    <a:pt x="7673" y="1"/>
                    <a:pt x="73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936" name="Google Shape;9936;p76"/>
            <p:cNvSpPr/>
            <p:nvPr/>
          </p:nvSpPr>
          <p:spPr>
            <a:xfrm>
              <a:off x="1036150" y="1628050"/>
              <a:ext cx="113275" cy="28325"/>
            </a:xfrm>
            <a:custGeom>
              <a:avLst/>
              <a:gdLst/>
              <a:ahLst/>
              <a:cxnLst/>
              <a:rect l="l" t="t" r="r" b="b"/>
              <a:pathLst>
                <a:path w="4531" h="1133" extrusionOk="0">
                  <a:moveTo>
                    <a:pt x="569" y="0"/>
                  </a:moveTo>
                  <a:cubicBezTo>
                    <a:pt x="255" y="0"/>
                    <a:pt x="1" y="251"/>
                    <a:pt x="1" y="565"/>
                  </a:cubicBezTo>
                  <a:cubicBezTo>
                    <a:pt x="1" y="879"/>
                    <a:pt x="255" y="1132"/>
                    <a:pt x="569" y="1132"/>
                  </a:cubicBezTo>
                  <a:lnTo>
                    <a:pt x="3965" y="1132"/>
                  </a:lnTo>
                  <a:cubicBezTo>
                    <a:pt x="4276" y="1132"/>
                    <a:pt x="4530" y="879"/>
                    <a:pt x="4530" y="565"/>
                  </a:cubicBezTo>
                  <a:cubicBezTo>
                    <a:pt x="4530" y="251"/>
                    <a:pt x="4276" y="0"/>
                    <a:pt x="39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9937" name="Google Shape;9937;p76"/>
          <p:cNvSpPr/>
          <p:nvPr/>
        </p:nvSpPr>
        <p:spPr>
          <a:xfrm>
            <a:off x="1263531" y="3186074"/>
            <a:ext cx="340168" cy="219257"/>
          </a:xfrm>
          <a:custGeom>
            <a:avLst/>
            <a:gdLst/>
            <a:ahLst/>
            <a:cxnLst/>
            <a:rect l="l" t="t" r="r" b="b"/>
            <a:pathLst>
              <a:path w="19325" h="12456" extrusionOk="0">
                <a:moveTo>
                  <a:pt x="17057" y="1133"/>
                </a:moveTo>
                <a:lnTo>
                  <a:pt x="9662" y="6652"/>
                </a:lnTo>
                <a:lnTo>
                  <a:pt x="2268" y="1133"/>
                </a:lnTo>
                <a:close/>
                <a:moveTo>
                  <a:pt x="18192" y="1697"/>
                </a:moveTo>
                <a:lnTo>
                  <a:pt x="18192" y="10756"/>
                </a:lnTo>
                <a:cubicBezTo>
                  <a:pt x="18192" y="11070"/>
                  <a:pt x="17939" y="11323"/>
                  <a:pt x="17628" y="11323"/>
                </a:cubicBezTo>
                <a:lnTo>
                  <a:pt x="1700" y="11323"/>
                </a:lnTo>
                <a:cubicBezTo>
                  <a:pt x="1386" y="11323"/>
                  <a:pt x="1132" y="11070"/>
                  <a:pt x="1132" y="10756"/>
                </a:cubicBezTo>
                <a:lnTo>
                  <a:pt x="1132" y="1697"/>
                </a:lnTo>
                <a:lnTo>
                  <a:pt x="9324" y="7812"/>
                </a:lnTo>
                <a:cubicBezTo>
                  <a:pt x="9424" y="7887"/>
                  <a:pt x="9543" y="7925"/>
                  <a:pt x="9663" y="7925"/>
                </a:cubicBezTo>
                <a:cubicBezTo>
                  <a:pt x="9782" y="7925"/>
                  <a:pt x="9902" y="7887"/>
                  <a:pt x="10004" y="7812"/>
                </a:cubicBezTo>
                <a:lnTo>
                  <a:pt x="18192" y="1697"/>
                </a:lnTo>
                <a:close/>
                <a:moveTo>
                  <a:pt x="1688" y="0"/>
                </a:moveTo>
                <a:cubicBezTo>
                  <a:pt x="1287" y="0"/>
                  <a:pt x="900" y="145"/>
                  <a:pt x="598" y="405"/>
                </a:cubicBezTo>
                <a:cubicBezTo>
                  <a:pt x="583" y="417"/>
                  <a:pt x="571" y="429"/>
                  <a:pt x="556" y="444"/>
                </a:cubicBezTo>
                <a:cubicBezTo>
                  <a:pt x="202" y="764"/>
                  <a:pt x="0" y="1220"/>
                  <a:pt x="0" y="1697"/>
                </a:cubicBezTo>
                <a:lnTo>
                  <a:pt x="0" y="10756"/>
                </a:lnTo>
                <a:cubicBezTo>
                  <a:pt x="0" y="11695"/>
                  <a:pt x="761" y="12453"/>
                  <a:pt x="1700" y="12456"/>
                </a:cubicBezTo>
                <a:lnTo>
                  <a:pt x="17628" y="12456"/>
                </a:lnTo>
                <a:cubicBezTo>
                  <a:pt x="18564" y="12453"/>
                  <a:pt x="19325" y="11695"/>
                  <a:pt x="19325" y="10756"/>
                </a:cubicBezTo>
                <a:lnTo>
                  <a:pt x="19325" y="1697"/>
                </a:lnTo>
                <a:cubicBezTo>
                  <a:pt x="19325" y="1220"/>
                  <a:pt x="19122" y="764"/>
                  <a:pt x="18769" y="441"/>
                </a:cubicBezTo>
                <a:cubicBezTo>
                  <a:pt x="18757" y="429"/>
                  <a:pt x="18742" y="417"/>
                  <a:pt x="18727" y="405"/>
                </a:cubicBezTo>
                <a:cubicBezTo>
                  <a:pt x="18422" y="145"/>
                  <a:pt x="18037" y="0"/>
                  <a:pt x="17640" y="0"/>
                </a:cubicBezTo>
                <a:cubicBezTo>
                  <a:pt x="17636" y="0"/>
                  <a:pt x="17632" y="0"/>
                  <a:pt x="17628" y="1"/>
                </a:cubicBezTo>
                <a:lnTo>
                  <a:pt x="1700" y="1"/>
                </a:lnTo>
                <a:cubicBezTo>
                  <a:pt x="1696" y="0"/>
                  <a:pt x="1692" y="0"/>
                  <a:pt x="16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938" name="Google Shape;9938;p76"/>
          <p:cNvSpPr/>
          <p:nvPr/>
        </p:nvSpPr>
        <p:spPr>
          <a:xfrm>
            <a:off x="1671076" y="3125647"/>
            <a:ext cx="353617" cy="340133"/>
          </a:xfrm>
          <a:custGeom>
            <a:avLst/>
            <a:gdLst/>
            <a:ahLst/>
            <a:cxnLst/>
            <a:rect l="l" t="t" r="r" b="b"/>
            <a:pathLst>
              <a:path w="20089" h="19323" extrusionOk="0">
                <a:moveTo>
                  <a:pt x="4477" y="1134"/>
                </a:moveTo>
                <a:cubicBezTo>
                  <a:pt x="4624" y="1134"/>
                  <a:pt x="4765" y="1194"/>
                  <a:pt x="4868" y="1300"/>
                </a:cubicBezTo>
                <a:lnTo>
                  <a:pt x="7268" y="3694"/>
                </a:lnTo>
                <a:cubicBezTo>
                  <a:pt x="7489" y="3915"/>
                  <a:pt x="7489" y="4271"/>
                  <a:pt x="7268" y="4494"/>
                </a:cubicBezTo>
                <a:lnTo>
                  <a:pt x="6870" y="4893"/>
                </a:lnTo>
                <a:lnTo>
                  <a:pt x="3669" y="1692"/>
                </a:lnTo>
                <a:lnTo>
                  <a:pt x="4068" y="1300"/>
                </a:lnTo>
                <a:cubicBezTo>
                  <a:pt x="4173" y="1191"/>
                  <a:pt x="4315" y="1134"/>
                  <a:pt x="4466" y="1134"/>
                </a:cubicBezTo>
                <a:cubicBezTo>
                  <a:pt x="4470" y="1134"/>
                  <a:pt x="4473" y="1134"/>
                  <a:pt x="4477" y="1134"/>
                </a:cubicBezTo>
                <a:close/>
                <a:moveTo>
                  <a:pt x="15822" y="12484"/>
                </a:moveTo>
                <a:cubicBezTo>
                  <a:pt x="15973" y="12484"/>
                  <a:pt x="16118" y="12544"/>
                  <a:pt x="16224" y="12650"/>
                </a:cubicBezTo>
                <a:lnTo>
                  <a:pt x="18624" y="15053"/>
                </a:lnTo>
                <a:cubicBezTo>
                  <a:pt x="18845" y="15274"/>
                  <a:pt x="18845" y="15633"/>
                  <a:pt x="18624" y="15854"/>
                </a:cubicBezTo>
                <a:lnTo>
                  <a:pt x="18226" y="16255"/>
                </a:lnTo>
                <a:lnTo>
                  <a:pt x="15022" y="13051"/>
                </a:lnTo>
                <a:lnTo>
                  <a:pt x="15421" y="12650"/>
                </a:lnTo>
                <a:cubicBezTo>
                  <a:pt x="15526" y="12544"/>
                  <a:pt x="15671" y="12484"/>
                  <a:pt x="15822" y="12484"/>
                </a:cubicBezTo>
                <a:close/>
                <a:moveTo>
                  <a:pt x="2881" y="2508"/>
                </a:moveTo>
                <a:lnTo>
                  <a:pt x="6073" y="5699"/>
                </a:lnTo>
                <a:cubicBezTo>
                  <a:pt x="5227" y="6656"/>
                  <a:pt x="5275" y="8103"/>
                  <a:pt x="6175" y="9005"/>
                </a:cubicBezTo>
                <a:lnTo>
                  <a:pt x="10910" y="13743"/>
                </a:lnTo>
                <a:cubicBezTo>
                  <a:pt x="11379" y="14214"/>
                  <a:pt x="11998" y="14451"/>
                  <a:pt x="12618" y="14451"/>
                </a:cubicBezTo>
                <a:cubicBezTo>
                  <a:pt x="13188" y="14451"/>
                  <a:pt x="13758" y="14252"/>
                  <a:pt x="14216" y="13849"/>
                </a:cubicBezTo>
                <a:lnTo>
                  <a:pt x="17408" y="17040"/>
                </a:lnTo>
                <a:cubicBezTo>
                  <a:pt x="16480" y="17810"/>
                  <a:pt x="15350" y="18190"/>
                  <a:pt x="14222" y="18190"/>
                </a:cubicBezTo>
                <a:cubicBezTo>
                  <a:pt x="12939" y="18190"/>
                  <a:pt x="11660" y="17697"/>
                  <a:pt x="10689" y="16726"/>
                </a:cubicBezTo>
                <a:lnTo>
                  <a:pt x="10692" y="16726"/>
                </a:lnTo>
                <a:lnTo>
                  <a:pt x="3192" y="9226"/>
                </a:lnTo>
                <a:cubicBezTo>
                  <a:pt x="1371" y="7402"/>
                  <a:pt x="1235" y="4491"/>
                  <a:pt x="2881" y="2508"/>
                </a:cubicBezTo>
                <a:close/>
                <a:moveTo>
                  <a:pt x="4468" y="1"/>
                </a:moveTo>
                <a:cubicBezTo>
                  <a:pt x="4034" y="1"/>
                  <a:pt x="3600" y="166"/>
                  <a:pt x="3267" y="497"/>
                </a:cubicBezTo>
                <a:lnTo>
                  <a:pt x="2473" y="1285"/>
                </a:lnTo>
                <a:lnTo>
                  <a:pt x="2464" y="1294"/>
                </a:lnTo>
                <a:lnTo>
                  <a:pt x="2458" y="1300"/>
                </a:lnTo>
                <a:lnTo>
                  <a:pt x="2392" y="1366"/>
                </a:lnTo>
                <a:cubicBezTo>
                  <a:pt x="0" y="3758"/>
                  <a:pt x="0" y="7635"/>
                  <a:pt x="2392" y="10026"/>
                </a:cubicBezTo>
                <a:lnTo>
                  <a:pt x="9889" y="17529"/>
                </a:lnTo>
                <a:cubicBezTo>
                  <a:pt x="11086" y="18725"/>
                  <a:pt x="12654" y="19323"/>
                  <a:pt x="14222" y="19323"/>
                </a:cubicBezTo>
                <a:cubicBezTo>
                  <a:pt x="15789" y="19323"/>
                  <a:pt x="17356" y="18725"/>
                  <a:pt x="18552" y="17529"/>
                </a:cubicBezTo>
                <a:lnTo>
                  <a:pt x="18624" y="17457"/>
                </a:lnTo>
                <a:lnTo>
                  <a:pt x="19425" y="16657"/>
                </a:lnTo>
                <a:cubicBezTo>
                  <a:pt x="20089" y="15992"/>
                  <a:pt x="20089" y="14917"/>
                  <a:pt x="19425" y="14253"/>
                </a:cubicBezTo>
                <a:lnTo>
                  <a:pt x="17024" y="11850"/>
                </a:lnTo>
                <a:cubicBezTo>
                  <a:pt x="16692" y="11518"/>
                  <a:pt x="16257" y="11352"/>
                  <a:pt x="15822" y="11352"/>
                </a:cubicBezTo>
                <a:cubicBezTo>
                  <a:pt x="15388" y="11352"/>
                  <a:pt x="14953" y="11518"/>
                  <a:pt x="14621" y="11850"/>
                </a:cubicBezTo>
                <a:lnTo>
                  <a:pt x="13820" y="12650"/>
                </a:lnTo>
                <a:lnTo>
                  <a:pt x="13531" y="12943"/>
                </a:lnTo>
                <a:cubicBezTo>
                  <a:pt x="13278" y="13193"/>
                  <a:pt x="12949" y="13319"/>
                  <a:pt x="12620" y="13319"/>
                </a:cubicBezTo>
                <a:cubicBezTo>
                  <a:pt x="12291" y="13319"/>
                  <a:pt x="11962" y="13193"/>
                  <a:pt x="11710" y="12943"/>
                </a:cubicBezTo>
                <a:lnTo>
                  <a:pt x="6978" y="8205"/>
                </a:lnTo>
                <a:cubicBezTo>
                  <a:pt x="6474" y="7704"/>
                  <a:pt x="6474" y="6889"/>
                  <a:pt x="6978" y="6385"/>
                </a:cubicBezTo>
                <a:lnTo>
                  <a:pt x="7268" y="6095"/>
                </a:lnTo>
                <a:lnTo>
                  <a:pt x="8068" y="5294"/>
                </a:lnTo>
                <a:cubicBezTo>
                  <a:pt x="8733" y="4630"/>
                  <a:pt x="8733" y="3555"/>
                  <a:pt x="8068" y="2891"/>
                </a:cubicBezTo>
                <a:lnTo>
                  <a:pt x="5668" y="497"/>
                </a:lnTo>
                <a:cubicBezTo>
                  <a:pt x="5336" y="166"/>
                  <a:pt x="4902" y="1"/>
                  <a:pt x="44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9939" name="Google Shape;9939;p76"/>
          <p:cNvGrpSpPr/>
          <p:nvPr/>
        </p:nvGrpSpPr>
        <p:grpSpPr>
          <a:xfrm>
            <a:off x="2099646" y="3146463"/>
            <a:ext cx="352825" cy="298855"/>
            <a:chOff x="2676100" y="1456375"/>
            <a:chExt cx="501100" cy="424450"/>
          </a:xfrm>
        </p:grpSpPr>
        <p:sp>
          <p:nvSpPr>
            <p:cNvPr id="9940" name="Google Shape;9940;p76"/>
            <p:cNvSpPr/>
            <p:nvPr/>
          </p:nvSpPr>
          <p:spPr>
            <a:xfrm>
              <a:off x="3079725" y="1534750"/>
              <a:ext cx="97475" cy="268275"/>
            </a:xfrm>
            <a:custGeom>
              <a:avLst/>
              <a:gdLst/>
              <a:ahLst/>
              <a:cxnLst/>
              <a:rect l="l" t="t" r="r" b="b"/>
              <a:pathLst>
                <a:path w="3899" h="10731" extrusionOk="0">
                  <a:moveTo>
                    <a:pt x="621" y="1"/>
                  </a:moveTo>
                  <a:cubicBezTo>
                    <a:pt x="476" y="1"/>
                    <a:pt x="331" y="56"/>
                    <a:pt x="221" y="166"/>
                  </a:cubicBezTo>
                  <a:cubicBezTo>
                    <a:pt x="0" y="387"/>
                    <a:pt x="0" y="746"/>
                    <a:pt x="221" y="966"/>
                  </a:cubicBezTo>
                  <a:cubicBezTo>
                    <a:pt x="2657" y="3397"/>
                    <a:pt x="2657" y="7340"/>
                    <a:pt x="221" y="9771"/>
                  </a:cubicBezTo>
                  <a:cubicBezTo>
                    <a:pt x="6" y="9992"/>
                    <a:pt x="9" y="10345"/>
                    <a:pt x="230" y="10565"/>
                  </a:cubicBezTo>
                  <a:cubicBezTo>
                    <a:pt x="340" y="10675"/>
                    <a:pt x="484" y="10730"/>
                    <a:pt x="629" y="10730"/>
                  </a:cubicBezTo>
                  <a:cubicBezTo>
                    <a:pt x="770" y="10730"/>
                    <a:pt x="912" y="10677"/>
                    <a:pt x="1021" y="10571"/>
                  </a:cubicBezTo>
                  <a:cubicBezTo>
                    <a:pt x="3898" y="7700"/>
                    <a:pt x="3898" y="3038"/>
                    <a:pt x="1021" y="166"/>
                  </a:cubicBezTo>
                  <a:cubicBezTo>
                    <a:pt x="911" y="56"/>
                    <a:pt x="766" y="1"/>
                    <a:pt x="6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941" name="Google Shape;9941;p76"/>
            <p:cNvSpPr/>
            <p:nvPr/>
          </p:nvSpPr>
          <p:spPr>
            <a:xfrm>
              <a:off x="3039725" y="1574925"/>
              <a:ext cx="75350" cy="188250"/>
            </a:xfrm>
            <a:custGeom>
              <a:avLst/>
              <a:gdLst/>
              <a:ahLst/>
              <a:cxnLst/>
              <a:rect l="l" t="t" r="r" b="b"/>
              <a:pathLst>
                <a:path w="3014" h="7530" extrusionOk="0">
                  <a:moveTo>
                    <a:pt x="629" y="1"/>
                  </a:moveTo>
                  <a:cubicBezTo>
                    <a:pt x="484" y="1"/>
                    <a:pt x="339" y="56"/>
                    <a:pt x="230" y="166"/>
                  </a:cubicBezTo>
                  <a:cubicBezTo>
                    <a:pt x="12" y="383"/>
                    <a:pt x="9" y="736"/>
                    <a:pt x="224" y="960"/>
                  </a:cubicBezTo>
                  <a:cubicBezTo>
                    <a:pt x="1769" y="2506"/>
                    <a:pt x="1769" y="5018"/>
                    <a:pt x="224" y="6564"/>
                  </a:cubicBezTo>
                  <a:cubicBezTo>
                    <a:pt x="0" y="6784"/>
                    <a:pt x="0" y="7144"/>
                    <a:pt x="224" y="7364"/>
                  </a:cubicBezTo>
                  <a:cubicBezTo>
                    <a:pt x="334" y="7474"/>
                    <a:pt x="479" y="7529"/>
                    <a:pt x="624" y="7529"/>
                  </a:cubicBezTo>
                  <a:cubicBezTo>
                    <a:pt x="769" y="7529"/>
                    <a:pt x="913" y="7474"/>
                    <a:pt x="1024" y="7364"/>
                  </a:cubicBezTo>
                  <a:cubicBezTo>
                    <a:pt x="3013" y="5374"/>
                    <a:pt x="3013" y="2149"/>
                    <a:pt x="1024" y="160"/>
                  </a:cubicBezTo>
                  <a:cubicBezTo>
                    <a:pt x="913" y="53"/>
                    <a:pt x="771" y="1"/>
                    <a:pt x="6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942" name="Google Shape;9942;p76"/>
            <p:cNvSpPr/>
            <p:nvPr/>
          </p:nvSpPr>
          <p:spPr>
            <a:xfrm>
              <a:off x="2676100" y="1456375"/>
              <a:ext cx="340700" cy="424450"/>
            </a:xfrm>
            <a:custGeom>
              <a:avLst/>
              <a:gdLst/>
              <a:ahLst/>
              <a:cxnLst/>
              <a:rect l="l" t="t" r="r" b="b"/>
              <a:pathLst>
                <a:path w="13628" h="16978" extrusionOk="0">
                  <a:moveTo>
                    <a:pt x="2265" y="6792"/>
                  </a:moveTo>
                  <a:lnTo>
                    <a:pt x="2265" y="10189"/>
                  </a:lnTo>
                  <a:lnTo>
                    <a:pt x="1700" y="10189"/>
                  </a:lnTo>
                  <a:cubicBezTo>
                    <a:pt x="1386" y="10189"/>
                    <a:pt x="1133" y="9935"/>
                    <a:pt x="1133" y="9621"/>
                  </a:cubicBezTo>
                  <a:lnTo>
                    <a:pt x="1133" y="7356"/>
                  </a:lnTo>
                  <a:cubicBezTo>
                    <a:pt x="1133" y="7042"/>
                    <a:pt x="1386" y="6792"/>
                    <a:pt x="1700" y="6792"/>
                  </a:cubicBezTo>
                  <a:close/>
                  <a:moveTo>
                    <a:pt x="5701" y="5659"/>
                  </a:moveTo>
                  <a:lnTo>
                    <a:pt x="5701" y="11321"/>
                  </a:lnTo>
                  <a:lnTo>
                    <a:pt x="3965" y="11321"/>
                  </a:lnTo>
                  <a:cubicBezTo>
                    <a:pt x="3651" y="11321"/>
                    <a:pt x="3397" y="11067"/>
                    <a:pt x="3397" y="10753"/>
                  </a:cubicBezTo>
                  <a:lnTo>
                    <a:pt x="3397" y="6224"/>
                  </a:lnTo>
                  <a:cubicBezTo>
                    <a:pt x="3397" y="5910"/>
                    <a:pt x="3651" y="5659"/>
                    <a:pt x="3965" y="5659"/>
                  </a:cubicBezTo>
                  <a:close/>
                  <a:moveTo>
                    <a:pt x="10230" y="2827"/>
                  </a:moveTo>
                  <a:lnTo>
                    <a:pt x="10230" y="14150"/>
                  </a:lnTo>
                  <a:lnTo>
                    <a:pt x="6833" y="11602"/>
                  </a:lnTo>
                  <a:lnTo>
                    <a:pt x="6833" y="5376"/>
                  </a:lnTo>
                  <a:lnTo>
                    <a:pt x="10230" y="2827"/>
                  </a:lnTo>
                  <a:close/>
                  <a:moveTo>
                    <a:pt x="11927" y="1130"/>
                  </a:moveTo>
                  <a:cubicBezTo>
                    <a:pt x="12241" y="1130"/>
                    <a:pt x="12495" y="1381"/>
                    <a:pt x="12495" y="1695"/>
                  </a:cubicBezTo>
                  <a:lnTo>
                    <a:pt x="12495" y="15282"/>
                  </a:lnTo>
                  <a:cubicBezTo>
                    <a:pt x="12495" y="15596"/>
                    <a:pt x="12241" y="15847"/>
                    <a:pt x="11927" y="15847"/>
                  </a:cubicBezTo>
                  <a:cubicBezTo>
                    <a:pt x="11613" y="15847"/>
                    <a:pt x="11363" y="15596"/>
                    <a:pt x="11363" y="15282"/>
                  </a:cubicBezTo>
                  <a:lnTo>
                    <a:pt x="11363" y="1695"/>
                  </a:lnTo>
                  <a:cubicBezTo>
                    <a:pt x="11363" y="1381"/>
                    <a:pt x="11613" y="1130"/>
                    <a:pt x="11927" y="1130"/>
                  </a:cubicBezTo>
                  <a:close/>
                  <a:moveTo>
                    <a:pt x="11925" y="0"/>
                  </a:moveTo>
                  <a:cubicBezTo>
                    <a:pt x="11115" y="0"/>
                    <a:pt x="10405" y="580"/>
                    <a:pt x="10257" y="1393"/>
                  </a:cubicBezTo>
                  <a:lnTo>
                    <a:pt x="6079" y="4527"/>
                  </a:lnTo>
                  <a:lnTo>
                    <a:pt x="3965" y="4527"/>
                  </a:lnTo>
                  <a:cubicBezTo>
                    <a:pt x="3243" y="4527"/>
                    <a:pt x="2603" y="4980"/>
                    <a:pt x="2362" y="5659"/>
                  </a:cubicBezTo>
                  <a:lnTo>
                    <a:pt x="1700" y="5659"/>
                  </a:lnTo>
                  <a:cubicBezTo>
                    <a:pt x="761" y="5659"/>
                    <a:pt x="0" y="6417"/>
                    <a:pt x="0" y="7356"/>
                  </a:cubicBezTo>
                  <a:lnTo>
                    <a:pt x="0" y="9621"/>
                  </a:lnTo>
                  <a:cubicBezTo>
                    <a:pt x="0" y="10560"/>
                    <a:pt x="761" y="11318"/>
                    <a:pt x="1700" y="11321"/>
                  </a:cubicBezTo>
                  <a:lnTo>
                    <a:pt x="2362" y="11321"/>
                  </a:lnTo>
                  <a:cubicBezTo>
                    <a:pt x="2603" y="11997"/>
                    <a:pt x="3243" y="12450"/>
                    <a:pt x="3965" y="12453"/>
                  </a:cubicBezTo>
                  <a:lnTo>
                    <a:pt x="6079" y="12453"/>
                  </a:lnTo>
                  <a:lnTo>
                    <a:pt x="10257" y="15584"/>
                  </a:lnTo>
                  <a:cubicBezTo>
                    <a:pt x="10405" y="16397"/>
                    <a:pt x="11115" y="16977"/>
                    <a:pt x="11925" y="16977"/>
                  </a:cubicBezTo>
                  <a:cubicBezTo>
                    <a:pt x="11976" y="16977"/>
                    <a:pt x="12027" y="16975"/>
                    <a:pt x="12078" y="16970"/>
                  </a:cubicBezTo>
                  <a:cubicBezTo>
                    <a:pt x="12954" y="16892"/>
                    <a:pt x="13624" y="16161"/>
                    <a:pt x="13627" y="15282"/>
                  </a:cubicBezTo>
                  <a:lnTo>
                    <a:pt x="13627" y="1695"/>
                  </a:lnTo>
                  <a:cubicBezTo>
                    <a:pt x="13624" y="816"/>
                    <a:pt x="12954" y="85"/>
                    <a:pt x="12078" y="7"/>
                  </a:cubicBezTo>
                  <a:cubicBezTo>
                    <a:pt x="12027" y="2"/>
                    <a:pt x="11976" y="0"/>
                    <a:pt x="119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947" name="Google Shape;9947;p76"/>
          <p:cNvGrpSpPr/>
          <p:nvPr/>
        </p:nvGrpSpPr>
        <p:grpSpPr>
          <a:xfrm>
            <a:off x="2934083" y="3125780"/>
            <a:ext cx="343530" cy="340221"/>
            <a:chOff x="3860250" y="1427025"/>
            <a:chExt cx="487900" cy="483200"/>
          </a:xfrm>
        </p:grpSpPr>
        <p:sp>
          <p:nvSpPr>
            <p:cNvPr id="9948" name="Google Shape;9948;p76"/>
            <p:cNvSpPr/>
            <p:nvPr/>
          </p:nvSpPr>
          <p:spPr>
            <a:xfrm>
              <a:off x="3875800" y="1427025"/>
              <a:ext cx="472350" cy="468650"/>
            </a:xfrm>
            <a:custGeom>
              <a:avLst/>
              <a:gdLst/>
              <a:ahLst/>
              <a:cxnLst/>
              <a:rect l="l" t="t" r="r" b="b"/>
              <a:pathLst>
                <a:path w="18894" h="18746" extrusionOk="0">
                  <a:moveTo>
                    <a:pt x="15874" y="1821"/>
                  </a:moveTo>
                  <a:lnTo>
                    <a:pt x="6498" y="9403"/>
                  </a:lnTo>
                  <a:lnTo>
                    <a:pt x="1918" y="5629"/>
                  </a:lnTo>
                  <a:lnTo>
                    <a:pt x="15874" y="1821"/>
                  </a:lnTo>
                  <a:close/>
                  <a:moveTo>
                    <a:pt x="14524" y="4370"/>
                  </a:moveTo>
                  <a:lnTo>
                    <a:pt x="8425" y="11912"/>
                  </a:lnTo>
                  <a:lnTo>
                    <a:pt x="6257" y="12634"/>
                  </a:lnTo>
                  <a:lnTo>
                    <a:pt x="6981" y="10469"/>
                  </a:lnTo>
                  <a:lnTo>
                    <a:pt x="14524" y="4370"/>
                  </a:lnTo>
                  <a:close/>
                  <a:moveTo>
                    <a:pt x="17072" y="3020"/>
                  </a:moveTo>
                  <a:lnTo>
                    <a:pt x="13265" y="16976"/>
                  </a:lnTo>
                  <a:lnTo>
                    <a:pt x="9491" y="12392"/>
                  </a:lnTo>
                  <a:lnTo>
                    <a:pt x="17072" y="3020"/>
                  </a:lnTo>
                  <a:close/>
                  <a:moveTo>
                    <a:pt x="18298" y="0"/>
                  </a:moveTo>
                  <a:cubicBezTo>
                    <a:pt x="18286" y="0"/>
                    <a:pt x="18274" y="0"/>
                    <a:pt x="18262" y="3"/>
                  </a:cubicBezTo>
                  <a:lnTo>
                    <a:pt x="18253" y="3"/>
                  </a:lnTo>
                  <a:cubicBezTo>
                    <a:pt x="18238" y="6"/>
                    <a:pt x="18223" y="6"/>
                    <a:pt x="18211" y="12"/>
                  </a:cubicBezTo>
                  <a:lnTo>
                    <a:pt x="18193" y="15"/>
                  </a:lnTo>
                  <a:lnTo>
                    <a:pt x="18178" y="18"/>
                  </a:lnTo>
                  <a:lnTo>
                    <a:pt x="562" y="4822"/>
                  </a:lnTo>
                  <a:cubicBezTo>
                    <a:pt x="121" y="4943"/>
                    <a:pt x="0" y="5511"/>
                    <a:pt x="351" y="5804"/>
                  </a:cubicBezTo>
                  <a:lnTo>
                    <a:pt x="5834" y="10321"/>
                  </a:lnTo>
                  <a:lnTo>
                    <a:pt x="4826" y="13349"/>
                  </a:lnTo>
                  <a:cubicBezTo>
                    <a:pt x="4696" y="13732"/>
                    <a:pt x="4991" y="14098"/>
                    <a:pt x="5359" y="14098"/>
                  </a:cubicBezTo>
                  <a:cubicBezTo>
                    <a:pt x="5418" y="14098"/>
                    <a:pt x="5479" y="14089"/>
                    <a:pt x="5541" y="14068"/>
                  </a:cubicBezTo>
                  <a:lnTo>
                    <a:pt x="8570" y="13060"/>
                  </a:lnTo>
                  <a:lnTo>
                    <a:pt x="13087" y="18540"/>
                  </a:lnTo>
                  <a:cubicBezTo>
                    <a:pt x="13195" y="18670"/>
                    <a:pt x="13355" y="18745"/>
                    <a:pt x="13525" y="18745"/>
                  </a:cubicBezTo>
                  <a:cubicBezTo>
                    <a:pt x="13564" y="18745"/>
                    <a:pt x="13603" y="18742"/>
                    <a:pt x="13642" y="18733"/>
                  </a:cubicBezTo>
                  <a:cubicBezTo>
                    <a:pt x="13848" y="18691"/>
                    <a:pt x="14014" y="18534"/>
                    <a:pt x="14071" y="18328"/>
                  </a:cubicBezTo>
                  <a:lnTo>
                    <a:pt x="18875" y="716"/>
                  </a:lnTo>
                  <a:cubicBezTo>
                    <a:pt x="18875" y="710"/>
                    <a:pt x="18875" y="704"/>
                    <a:pt x="18878" y="698"/>
                  </a:cubicBezTo>
                  <a:lnTo>
                    <a:pt x="18881" y="683"/>
                  </a:lnTo>
                  <a:cubicBezTo>
                    <a:pt x="18884" y="668"/>
                    <a:pt x="18887" y="653"/>
                    <a:pt x="18890" y="637"/>
                  </a:cubicBezTo>
                  <a:cubicBezTo>
                    <a:pt x="18890" y="637"/>
                    <a:pt x="18890" y="634"/>
                    <a:pt x="18890" y="631"/>
                  </a:cubicBezTo>
                  <a:cubicBezTo>
                    <a:pt x="18890" y="619"/>
                    <a:pt x="18890" y="604"/>
                    <a:pt x="18893" y="592"/>
                  </a:cubicBezTo>
                  <a:lnTo>
                    <a:pt x="18893" y="580"/>
                  </a:lnTo>
                  <a:cubicBezTo>
                    <a:pt x="18893" y="568"/>
                    <a:pt x="18893" y="553"/>
                    <a:pt x="18893" y="541"/>
                  </a:cubicBezTo>
                  <a:cubicBezTo>
                    <a:pt x="18893" y="538"/>
                    <a:pt x="18893" y="535"/>
                    <a:pt x="18893" y="532"/>
                  </a:cubicBezTo>
                  <a:cubicBezTo>
                    <a:pt x="18893" y="517"/>
                    <a:pt x="18890" y="502"/>
                    <a:pt x="18890" y="487"/>
                  </a:cubicBezTo>
                  <a:cubicBezTo>
                    <a:pt x="18890" y="483"/>
                    <a:pt x="18890" y="480"/>
                    <a:pt x="18887" y="477"/>
                  </a:cubicBezTo>
                  <a:cubicBezTo>
                    <a:pt x="18887" y="465"/>
                    <a:pt x="18884" y="453"/>
                    <a:pt x="18881" y="441"/>
                  </a:cubicBezTo>
                  <a:lnTo>
                    <a:pt x="18878" y="429"/>
                  </a:lnTo>
                  <a:cubicBezTo>
                    <a:pt x="18875" y="417"/>
                    <a:pt x="18872" y="402"/>
                    <a:pt x="18866" y="390"/>
                  </a:cubicBezTo>
                  <a:cubicBezTo>
                    <a:pt x="18866" y="387"/>
                    <a:pt x="18866" y="384"/>
                    <a:pt x="18863" y="381"/>
                  </a:cubicBezTo>
                  <a:cubicBezTo>
                    <a:pt x="18860" y="369"/>
                    <a:pt x="18854" y="354"/>
                    <a:pt x="18848" y="345"/>
                  </a:cubicBezTo>
                  <a:cubicBezTo>
                    <a:pt x="18848" y="339"/>
                    <a:pt x="18845" y="333"/>
                    <a:pt x="18842" y="329"/>
                  </a:cubicBezTo>
                  <a:cubicBezTo>
                    <a:pt x="18839" y="323"/>
                    <a:pt x="18833" y="308"/>
                    <a:pt x="18830" y="299"/>
                  </a:cubicBezTo>
                  <a:cubicBezTo>
                    <a:pt x="18824" y="290"/>
                    <a:pt x="18824" y="290"/>
                    <a:pt x="18821" y="287"/>
                  </a:cubicBezTo>
                  <a:cubicBezTo>
                    <a:pt x="18815" y="275"/>
                    <a:pt x="18806" y="263"/>
                    <a:pt x="18797" y="248"/>
                  </a:cubicBezTo>
                  <a:lnTo>
                    <a:pt x="18790" y="239"/>
                  </a:lnTo>
                  <a:cubicBezTo>
                    <a:pt x="18784" y="230"/>
                    <a:pt x="18775" y="221"/>
                    <a:pt x="18769" y="212"/>
                  </a:cubicBezTo>
                  <a:cubicBezTo>
                    <a:pt x="18760" y="203"/>
                    <a:pt x="18763" y="203"/>
                    <a:pt x="18760" y="200"/>
                  </a:cubicBezTo>
                  <a:cubicBezTo>
                    <a:pt x="18751" y="188"/>
                    <a:pt x="18739" y="176"/>
                    <a:pt x="18727" y="163"/>
                  </a:cubicBezTo>
                  <a:cubicBezTo>
                    <a:pt x="18718" y="154"/>
                    <a:pt x="18706" y="142"/>
                    <a:pt x="18694" y="133"/>
                  </a:cubicBezTo>
                  <a:lnTo>
                    <a:pt x="18682" y="124"/>
                  </a:lnTo>
                  <a:cubicBezTo>
                    <a:pt x="18673" y="115"/>
                    <a:pt x="18664" y="109"/>
                    <a:pt x="18655" y="103"/>
                  </a:cubicBezTo>
                  <a:lnTo>
                    <a:pt x="18643" y="94"/>
                  </a:lnTo>
                  <a:cubicBezTo>
                    <a:pt x="18630" y="88"/>
                    <a:pt x="18618" y="79"/>
                    <a:pt x="18606" y="73"/>
                  </a:cubicBezTo>
                  <a:lnTo>
                    <a:pt x="18591" y="64"/>
                  </a:lnTo>
                  <a:lnTo>
                    <a:pt x="18564" y="52"/>
                  </a:lnTo>
                  <a:lnTo>
                    <a:pt x="18549" y="43"/>
                  </a:lnTo>
                  <a:cubicBezTo>
                    <a:pt x="18537" y="40"/>
                    <a:pt x="18522" y="34"/>
                    <a:pt x="18510" y="28"/>
                  </a:cubicBezTo>
                  <a:lnTo>
                    <a:pt x="18501" y="28"/>
                  </a:lnTo>
                  <a:cubicBezTo>
                    <a:pt x="18489" y="22"/>
                    <a:pt x="18476" y="18"/>
                    <a:pt x="18464" y="15"/>
                  </a:cubicBezTo>
                  <a:lnTo>
                    <a:pt x="18449" y="12"/>
                  </a:lnTo>
                  <a:lnTo>
                    <a:pt x="18416" y="6"/>
                  </a:lnTo>
                  <a:lnTo>
                    <a:pt x="18404" y="3"/>
                  </a:lnTo>
                  <a:cubicBezTo>
                    <a:pt x="18389" y="3"/>
                    <a:pt x="18374" y="0"/>
                    <a:pt x="18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949" name="Google Shape;9949;p76"/>
            <p:cNvSpPr/>
            <p:nvPr/>
          </p:nvSpPr>
          <p:spPr>
            <a:xfrm>
              <a:off x="3860250" y="1861675"/>
              <a:ext cx="54675" cy="48550"/>
            </a:xfrm>
            <a:custGeom>
              <a:avLst/>
              <a:gdLst/>
              <a:ahLst/>
              <a:cxnLst/>
              <a:rect l="l" t="t" r="r" b="b"/>
              <a:pathLst>
                <a:path w="2187" h="1942" extrusionOk="0">
                  <a:moveTo>
                    <a:pt x="1563" y="1"/>
                  </a:moveTo>
                  <a:cubicBezTo>
                    <a:pt x="1416" y="1"/>
                    <a:pt x="1268" y="58"/>
                    <a:pt x="1157" y="172"/>
                  </a:cubicBezTo>
                  <a:lnTo>
                    <a:pt x="357" y="976"/>
                  </a:lnTo>
                  <a:cubicBezTo>
                    <a:pt x="0" y="1332"/>
                    <a:pt x="254" y="1942"/>
                    <a:pt x="758" y="1942"/>
                  </a:cubicBezTo>
                  <a:cubicBezTo>
                    <a:pt x="906" y="1942"/>
                    <a:pt x="1051" y="1882"/>
                    <a:pt x="1157" y="1776"/>
                  </a:cubicBezTo>
                  <a:lnTo>
                    <a:pt x="1957" y="973"/>
                  </a:lnTo>
                  <a:cubicBezTo>
                    <a:pt x="2184" y="755"/>
                    <a:pt x="2187" y="390"/>
                    <a:pt x="1963" y="166"/>
                  </a:cubicBezTo>
                  <a:cubicBezTo>
                    <a:pt x="1853" y="56"/>
                    <a:pt x="1708" y="1"/>
                    <a:pt x="15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950" name="Google Shape;9950;p76"/>
            <p:cNvSpPr/>
            <p:nvPr/>
          </p:nvSpPr>
          <p:spPr>
            <a:xfrm>
              <a:off x="3923425" y="1801775"/>
              <a:ext cx="51350" cy="48550"/>
            </a:xfrm>
            <a:custGeom>
              <a:avLst/>
              <a:gdLst/>
              <a:ahLst/>
              <a:cxnLst/>
              <a:rect l="l" t="t" r="r" b="b"/>
              <a:pathLst>
                <a:path w="2054" h="1942" extrusionOk="0">
                  <a:moveTo>
                    <a:pt x="1430" y="0"/>
                  </a:moveTo>
                  <a:cubicBezTo>
                    <a:pt x="1286" y="0"/>
                    <a:pt x="1141" y="56"/>
                    <a:pt x="1030" y="168"/>
                  </a:cubicBezTo>
                  <a:lnTo>
                    <a:pt x="230" y="968"/>
                  </a:lnTo>
                  <a:cubicBezTo>
                    <a:pt x="4" y="1189"/>
                    <a:pt x="1" y="1551"/>
                    <a:pt x="224" y="1774"/>
                  </a:cubicBezTo>
                  <a:cubicBezTo>
                    <a:pt x="334" y="1886"/>
                    <a:pt x="478" y="1941"/>
                    <a:pt x="623" y="1941"/>
                  </a:cubicBezTo>
                  <a:cubicBezTo>
                    <a:pt x="771" y="1941"/>
                    <a:pt x="919" y="1883"/>
                    <a:pt x="1030" y="1768"/>
                  </a:cubicBezTo>
                  <a:lnTo>
                    <a:pt x="1831" y="968"/>
                  </a:lnTo>
                  <a:cubicBezTo>
                    <a:pt x="2054" y="745"/>
                    <a:pt x="2051" y="388"/>
                    <a:pt x="1831" y="168"/>
                  </a:cubicBezTo>
                  <a:cubicBezTo>
                    <a:pt x="1720" y="56"/>
                    <a:pt x="1575" y="0"/>
                    <a:pt x="14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9951" name="Google Shape;9951;p76"/>
          <p:cNvSpPr/>
          <p:nvPr/>
        </p:nvSpPr>
        <p:spPr>
          <a:xfrm>
            <a:off x="3353203" y="3125629"/>
            <a:ext cx="340239" cy="340168"/>
          </a:xfrm>
          <a:custGeom>
            <a:avLst/>
            <a:gdLst/>
            <a:ahLst/>
            <a:cxnLst/>
            <a:rect l="l" t="t" r="r" b="b"/>
            <a:pathLst>
              <a:path w="19329" h="19325" extrusionOk="0">
                <a:moveTo>
                  <a:pt x="9062" y="1229"/>
                </a:moveTo>
                <a:lnTo>
                  <a:pt x="9062" y="4539"/>
                </a:lnTo>
                <a:cubicBezTo>
                  <a:pt x="8470" y="4557"/>
                  <a:pt x="7885" y="4602"/>
                  <a:pt x="7311" y="4674"/>
                </a:cubicBezTo>
                <a:cubicBezTo>
                  <a:pt x="7223" y="4339"/>
                  <a:pt x="7036" y="4037"/>
                  <a:pt x="6773" y="3811"/>
                </a:cubicBezTo>
                <a:cubicBezTo>
                  <a:pt x="7392" y="2428"/>
                  <a:pt x="8211" y="1513"/>
                  <a:pt x="9062" y="1229"/>
                </a:cubicBezTo>
                <a:close/>
                <a:moveTo>
                  <a:pt x="10194" y="1226"/>
                </a:moveTo>
                <a:cubicBezTo>
                  <a:pt x="11278" y="1586"/>
                  <a:pt x="12272" y="2944"/>
                  <a:pt x="12912" y="4835"/>
                </a:cubicBezTo>
                <a:cubicBezTo>
                  <a:pt x="12015" y="4662"/>
                  <a:pt x="11106" y="4566"/>
                  <a:pt x="10194" y="4539"/>
                </a:cubicBezTo>
                <a:lnTo>
                  <a:pt x="10194" y="1226"/>
                </a:lnTo>
                <a:close/>
                <a:moveTo>
                  <a:pt x="5665" y="4530"/>
                </a:moveTo>
                <a:cubicBezTo>
                  <a:pt x="6170" y="4530"/>
                  <a:pt x="6423" y="5139"/>
                  <a:pt x="6067" y="5496"/>
                </a:cubicBezTo>
                <a:cubicBezTo>
                  <a:pt x="5950" y="5611"/>
                  <a:pt x="5808" y="5663"/>
                  <a:pt x="5669" y="5663"/>
                </a:cubicBezTo>
                <a:cubicBezTo>
                  <a:pt x="5378" y="5663"/>
                  <a:pt x="5101" y="5438"/>
                  <a:pt x="5101" y="5097"/>
                </a:cubicBezTo>
                <a:cubicBezTo>
                  <a:pt x="5101" y="4783"/>
                  <a:pt x="5351" y="4530"/>
                  <a:pt x="5665" y="4530"/>
                </a:cubicBezTo>
                <a:close/>
                <a:moveTo>
                  <a:pt x="6743" y="1643"/>
                </a:moveTo>
                <a:cubicBezTo>
                  <a:pt x="6363" y="2129"/>
                  <a:pt x="6019" y="2718"/>
                  <a:pt x="5717" y="3397"/>
                </a:cubicBezTo>
                <a:lnTo>
                  <a:pt x="5665" y="3397"/>
                </a:lnTo>
                <a:cubicBezTo>
                  <a:pt x="4578" y="3397"/>
                  <a:pt x="3769" y="4406"/>
                  <a:pt x="4008" y="5469"/>
                </a:cubicBezTo>
                <a:cubicBezTo>
                  <a:pt x="3075" y="5822"/>
                  <a:pt x="2277" y="6266"/>
                  <a:pt x="1646" y="6773"/>
                </a:cubicBezTo>
                <a:cubicBezTo>
                  <a:pt x="2507" y="4394"/>
                  <a:pt x="4373" y="2516"/>
                  <a:pt x="6743" y="1643"/>
                </a:cubicBezTo>
                <a:close/>
                <a:moveTo>
                  <a:pt x="12510" y="1631"/>
                </a:moveTo>
                <a:lnTo>
                  <a:pt x="12510" y="1631"/>
                </a:lnTo>
                <a:cubicBezTo>
                  <a:pt x="14926" y="2500"/>
                  <a:pt x="16828" y="4403"/>
                  <a:pt x="17698" y="6818"/>
                </a:cubicBezTo>
                <a:cubicBezTo>
                  <a:pt x="17269" y="6483"/>
                  <a:pt x="16810" y="6196"/>
                  <a:pt x="16327" y="5955"/>
                </a:cubicBezTo>
                <a:cubicBezTo>
                  <a:pt x="15645" y="5614"/>
                  <a:pt x="14932" y="5342"/>
                  <a:pt x="14195" y="5136"/>
                </a:cubicBezTo>
                <a:cubicBezTo>
                  <a:pt x="13933" y="4203"/>
                  <a:pt x="13585" y="3349"/>
                  <a:pt x="13169" y="2612"/>
                </a:cubicBezTo>
                <a:cubicBezTo>
                  <a:pt x="12975" y="2268"/>
                  <a:pt x="12755" y="1942"/>
                  <a:pt x="12510" y="1631"/>
                </a:cubicBezTo>
                <a:close/>
                <a:moveTo>
                  <a:pt x="4636" y="6444"/>
                </a:moveTo>
                <a:cubicBezTo>
                  <a:pt x="4684" y="6483"/>
                  <a:pt x="4738" y="6519"/>
                  <a:pt x="4793" y="6553"/>
                </a:cubicBezTo>
                <a:cubicBezTo>
                  <a:pt x="4651" y="7407"/>
                  <a:pt x="4566" y="8268"/>
                  <a:pt x="4542" y="9134"/>
                </a:cubicBezTo>
                <a:lnTo>
                  <a:pt x="1230" y="9134"/>
                </a:lnTo>
                <a:cubicBezTo>
                  <a:pt x="1568" y="8083"/>
                  <a:pt x="2821" y="7081"/>
                  <a:pt x="4636" y="6444"/>
                </a:cubicBezTo>
                <a:close/>
                <a:moveTo>
                  <a:pt x="9062" y="5674"/>
                </a:moveTo>
                <a:lnTo>
                  <a:pt x="9062" y="9134"/>
                </a:lnTo>
                <a:lnTo>
                  <a:pt x="5674" y="9134"/>
                </a:lnTo>
                <a:cubicBezTo>
                  <a:pt x="5698" y="8343"/>
                  <a:pt x="5774" y="7558"/>
                  <a:pt x="5904" y="6776"/>
                </a:cubicBezTo>
                <a:lnTo>
                  <a:pt x="5904" y="6779"/>
                </a:lnTo>
                <a:cubicBezTo>
                  <a:pt x="6462" y="6698"/>
                  <a:pt x="6949" y="6344"/>
                  <a:pt x="7196" y="5834"/>
                </a:cubicBezTo>
                <a:cubicBezTo>
                  <a:pt x="7815" y="5746"/>
                  <a:pt x="8437" y="5692"/>
                  <a:pt x="9062" y="5674"/>
                </a:cubicBezTo>
                <a:close/>
                <a:moveTo>
                  <a:pt x="10194" y="5671"/>
                </a:moveTo>
                <a:cubicBezTo>
                  <a:pt x="11227" y="5701"/>
                  <a:pt x="12257" y="5834"/>
                  <a:pt x="13265" y="6063"/>
                </a:cubicBezTo>
                <a:cubicBezTo>
                  <a:pt x="13422" y="6743"/>
                  <a:pt x="13534" y="7431"/>
                  <a:pt x="13597" y="8126"/>
                </a:cubicBezTo>
                <a:cubicBezTo>
                  <a:pt x="13144" y="8310"/>
                  <a:pt x="12794" y="8675"/>
                  <a:pt x="12631" y="9134"/>
                </a:cubicBezTo>
                <a:lnTo>
                  <a:pt x="10194" y="9134"/>
                </a:lnTo>
                <a:lnTo>
                  <a:pt x="10194" y="5671"/>
                </a:lnTo>
                <a:close/>
                <a:moveTo>
                  <a:pt x="14497" y="6417"/>
                </a:moveTo>
                <a:cubicBezTo>
                  <a:pt x="14950" y="6571"/>
                  <a:pt x="15391" y="6752"/>
                  <a:pt x="15817" y="6966"/>
                </a:cubicBezTo>
                <a:cubicBezTo>
                  <a:pt x="17037" y="7585"/>
                  <a:pt x="17837" y="8352"/>
                  <a:pt x="18099" y="9137"/>
                </a:cubicBezTo>
                <a:lnTo>
                  <a:pt x="15835" y="9134"/>
                </a:lnTo>
                <a:cubicBezTo>
                  <a:pt x="15654" y="8627"/>
                  <a:pt x="15243" y="8234"/>
                  <a:pt x="14730" y="8077"/>
                </a:cubicBezTo>
                <a:cubicBezTo>
                  <a:pt x="14678" y="7519"/>
                  <a:pt x="14603" y="6966"/>
                  <a:pt x="14497" y="6417"/>
                </a:cubicBezTo>
                <a:close/>
                <a:moveTo>
                  <a:pt x="14241" y="9137"/>
                </a:moveTo>
                <a:cubicBezTo>
                  <a:pt x="14555" y="9137"/>
                  <a:pt x="14808" y="9391"/>
                  <a:pt x="14808" y="9702"/>
                </a:cubicBezTo>
                <a:cubicBezTo>
                  <a:pt x="14808" y="10016"/>
                  <a:pt x="14555" y="10270"/>
                  <a:pt x="14241" y="10270"/>
                </a:cubicBezTo>
                <a:lnTo>
                  <a:pt x="14241" y="10267"/>
                </a:lnTo>
                <a:lnTo>
                  <a:pt x="14204" y="10267"/>
                </a:lnTo>
                <a:cubicBezTo>
                  <a:pt x="13902" y="10251"/>
                  <a:pt x="13667" y="10004"/>
                  <a:pt x="13667" y="9702"/>
                </a:cubicBezTo>
                <a:cubicBezTo>
                  <a:pt x="13667" y="9403"/>
                  <a:pt x="13899" y="9155"/>
                  <a:pt x="14195" y="9137"/>
                </a:cubicBezTo>
                <a:close/>
                <a:moveTo>
                  <a:pt x="18099" y="10270"/>
                </a:moveTo>
                <a:cubicBezTo>
                  <a:pt x="17861" y="10967"/>
                  <a:pt x="17194" y="11643"/>
                  <a:pt x="16161" y="12217"/>
                </a:cubicBezTo>
                <a:cubicBezTo>
                  <a:pt x="15632" y="12504"/>
                  <a:pt x="15080" y="12742"/>
                  <a:pt x="14506" y="12930"/>
                </a:cubicBezTo>
                <a:cubicBezTo>
                  <a:pt x="14606" y="12407"/>
                  <a:pt x="14678" y="11873"/>
                  <a:pt x="14730" y="11323"/>
                </a:cubicBezTo>
                <a:lnTo>
                  <a:pt x="14730" y="11326"/>
                </a:lnTo>
                <a:cubicBezTo>
                  <a:pt x="15243" y="11166"/>
                  <a:pt x="15654" y="10774"/>
                  <a:pt x="15835" y="10270"/>
                </a:cubicBezTo>
                <a:close/>
                <a:moveTo>
                  <a:pt x="4542" y="10267"/>
                </a:moveTo>
                <a:cubicBezTo>
                  <a:pt x="4566" y="11163"/>
                  <a:pt x="4660" y="12060"/>
                  <a:pt x="4820" y="12945"/>
                </a:cubicBezTo>
                <a:cubicBezTo>
                  <a:pt x="2927" y="12320"/>
                  <a:pt x="1583" y="11351"/>
                  <a:pt x="1230" y="10267"/>
                </a:cubicBezTo>
                <a:close/>
                <a:moveTo>
                  <a:pt x="9062" y="10267"/>
                </a:moveTo>
                <a:lnTo>
                  <a:pt x="9062" y="12628"/>
                </a:lnTo>
                <a:cubicBezTo>
                  <a:pt x="8603" y="12791"/>
                  <a:pt x="8238" y="13141"/>
                  <a:pt x="8054" y="13594"/>
                </a:cubicBezTo>
                <a:cubicBezTo>
                  <a:pt x="7377" y="13534"/>
                  <a:pt x="6707" y="13428"/>
                  <a:pt x="6046" y="13280"/>
                </a:cubicBezTo>
                <a:cubicBezTo>
                  <a:pt x="5828" y="12290"/>
                  <a:pt x="5702" y="11281"/>
                  <a:pt x="5674" y="10267"/>
                </a:cubicBezTo>
                <a:close/>
                <a:moveTo>
                  <a:pt x="12631" y="10267"/>
                </a:moveTo>
                <a:cubicBezTo>
                  <a:pt x="12794" y="10725"/>
                  <a:pt x="13144" y="11091"/>
                  <a:pt x="13597" y="11275"/>
                </a:cubicBezTo>
                <a:cubicBezTo>
                  <a:pt x="13534" y="11945"/>
                  <a:pt x="13431" y="12613"/>
                  <a:pt x="13280" y="13268"/>
                </a:cubicBezTo>
                <a:cubicBezTo>
                  <a:pt x="12595" y="13422"/>
                  <a:pt x="11900" y="13531"/>
                  <a:pt x="11203" y="13594"/>
                </a:cubicBezTo>
                <a:cubicBezTo>
                  <a:pt x="11019" y="13141"/>
                  <a:pt x="10653" y="12791"/>
                  <a:pt x="10194" y="12628"/>
                </a:cubicBezTo>
                <a:lnTo>
                  <a:pt x="10194" y="10267"/>
                </a:lnTo>
                <a:close/>
                <a:moveTo>
                  <a:pt x="9627" y="13678"/>
                </a:moveTo>
                <a:cubicBezTo>
                  <a:pt x="9923" y="13678"/>
                  <a:pt x="10170" y="13905"/>
                  <a:pt x="10191" y="14201"/>
                </a:cubicBezTo>
                <a:lnTo>
                  <a:pt x="10191" y="14231"/>
                </a:lnTo>
                <a:cubicBezTo>
                  <a:pt x="10191" y="14231"/>
                  <a:pt x="10191" y="14234"/>
                  <a:pt x="10191" y="14237"/>
                </a:cubicBezTo>
                <a:cubicBezTo>
                  <a:pt x="10188" y="14545"/>
                  <a:pt x="9938" y="14793"/>
                  <a:pt x="9630" y="14796"/>
                </a:cubicBezTo>
                <a:cubicBezTo>
                  <a:pt x="9319" y="14796"/>
                  <a:pt x="9065" y="14545"/>
                  <a:pt x="9062" y="14237"/>
                </a:cubicBezTo>
                <a:lnTo>
                  <a:pt x="9062" y="14231"/>
                </a:lnTo>
                <a:lnTo>
                  <a:pt x="9062" y="14201"/>
                </a:lnTo>
                <a:cubicBezTo>
                  <a:pt x="9083" y="13905"/>
                  <a:pt x="9331" y="13678"/>
                  <a:pt x="9627" y="13678"/>
                </a:cubicBezTo>
                <a:close/>
                <a:moveTo>
                  <a:pt x="1640" y="12579"/>
                </a:moveTo>
                <a:lnTo>
                  <a:pt x="1640" y="12579"/>
                </a:lnTo>
                <a:cubicBezTo>
                  <a:pt x="1936" y="12812"/>
                  <a:pt x="2250" y="13020"/>
                  <a:pt x="2579" y="13204"/>
                </a:cubicBezTo>
                <a:cubicBezTo>
                  <a:pt x="3313" y="13615"/>
                  <a:pt x="4168" y="13953"/>
                  <a:pt x="5110" y="14213"/>
                </a:cubicBezTo>
                <a:cubicBezTo>
                  <a:pt x="5496" y="15620"/>
                  <a:pt x="6061" y="16813"/>
                  <a:pt x="6752" y="17691"/>
                </a:cubicBezTo>
                <a:cubicBezTo>
                  <a:pt x="4373" y="16828"/>
                  <a:pt x="2501" y="14956"/>
                  <a:pt x="1640" y="12579"/>
                </a:cubicBezTo>
                <a:close/>
                <a:moveTo>
                  <a:pt x="17698" y="12555"/>
                </a:moveTo>
                <a:cubicBezTo>
                  <a:pt x="16837" y="14938"/>
                  <a:pt x="14932" y="16831"/>
                  <a:pt x="12535" y="17691"/>
                </a:cubicBezTo>
                <a:cubicBezTo>
                  <a:pt x="12770" y="17395"/>
                  <a:pt x="12981" y="17081"/>
                  <a:pt x="13169" y="16752"/>
                </a:cubicBezTo>
                <a:cubicBezTo>
                  <a:pt x="13594" y="16013"/>
                  <a:pt x="13945" y="15149"/>
                  <a:pt x="14213" y="14201"/>
                </a:cubicBezTo>
                <a:cubicBezTo>
                  <a:pt x="15140" y="13944"/>
                  <a:pt x="15986" y="13609"/>
                  <a:pt x="16713" y="13204"/>
                </a:cubicBezTo>
                <a:cubicBezTo>
                  <a:pt x="17058" y="13014"/>
                  <a:pt x="17387" y="12797"/>
                  <a:pt x="17698" y="12555"/>
                </a:cubicBezTo>
                <a:close/>
                <a:moveTo>
                  <a:pt x="6381" y="14503"/>
                </a:moveTo>
                <a:cubicBezTo>
                  <a:pt x="6906" y="14602"/>
                  <a:pt x="7450" y="14678"/>
                  <a:pt x="8005" y="14726"/>
                </a:cubicBezTo>
                <a:cubicBezTo>
                  <a:pt x="8162" y="15240"/>
                  <a:pt x="8555" y="15650"/>
                  <a:pt x="9062" y="15831"/>
                </a:cubicBezTo>
                <a:lnTo>
                  <a:pt x="9062" y="18096"/>
                </a:lnTo>
                <a:cubicBezTo>
                  <a:pt x="8286" y="17833"/>
                  <a:pt x="7531" y="17048"/>
                  <a:pt x="6933" y="15853"/>
                </a:cubicBezTo>
                <a:cubicBezTo>
                  <a:pt x="6716" y="15415"/>
                  <a:pt x="6532" y="14965"/>
                  <a:pt x="6381" y="14503"/>
                </a:cubicBezTo>
                <a:close/>
                <a:moveTo>
                  <a:pt x="12933" y="14497"/>
                </a:moveTo>
                <a:cubicBezTo>
                  <a:pt x="12740" y="15083"/>
                  <a:pt x="12486" y="15650"/>
                  <a:pt x="12184" y="16188"/>
                </a:cubicBezTo>
                <a:cubicBezTo>
                  <a:pt x="11595" y="17211"/>
                  <a:pt x="10904" y="17869"/>
                  <a:pt x="10194" y="18099"/>
                </a:cubicBezTo>
                <a:lnTo>
                  <a:pt x="10194" y="15831"/>
                </a:lnTo>
                <a:cubicBezTo>
                  <a:pt x="10702" y="15650"/>
                  <a:pt x="11094" y="15240"/>
                  <a:pt x="11251" y="14726"/>
                </a:cubicBezTo>
                <a:cubicBezTo>
                  <a:pt x="11828" y="14675"/>
                  <a:pt x="12390" y="14596"/>
                  <a:pt x="12933" y="14497"/>
                </a:cubicBezTo>
                <a:close/>
                <a:moveTo>
                  <a:pt x="9630" y="0"/>
                </a:moveTo>
                <a:cubicBezTo>
                  <a:pt x="7063" y="0"/>
                  <a:pt x="4645" y="1015"/>
                  <a:pt x="2821" y="2860"/>
                </a:cubicBezTo>
                <a:cubicBezTo>
                  <a:pt x="1012" y="4678"/>
                  <a:pt x="1" y="7138"/>
                  <a:pt x="4" y="9702"/>
                </a:cubicBezTo>
                <a:cubicBezTo>
                  <a:pt x="4" y="15016"/>
                  <a:pt x="4313" y="19325"/>
                  <a:pt x="9630" y="19325"/>
                </a:cubicBezTo>
                <a:cubicBezTo>
                  <a:pt x="9634" y="19325"/>
                  <a:pt x="9637" y="19325"/>
                  <a:pt x="9641" y="19325"/>
                </a:cubicBezTo>
                <a:cubicBezTo>
                  <a:pt x="12198" y="19325"/>
                  <a:pt x="14654" y="18314"/>
                  <a:pt x="16469" y="16508"/>
                </a:cubicBezTo>
                <a:cubicBezTo>
                  <a:pt x="18314" y="14687"/>
                  <a:pt x="19328" y="12268"/>
                  <a:pt x="19328" y="9702"/>
                </a:cubicBezTo>
                <a:cubicBezTo>
                  <a:pt x="19328" y="8407"/>
                  <a:pt x="19069" y="7129"/>
                  <a:pt x="18558" y="5940"/>
                </a:cubicBezTo>
                <a:cubicBezTo>
                  <a:pt x="18066" y="4789"/>
                  <a:pt x="17360" y="3741"/>
                  <a:pt x="16472" y="2857"/>
                </a:cubicBezTo>
                <a:cubicBezTo>
                  <a:pt x="15587" y="1969"/>
                  <a:pt x="14539" y="1263"/>
                  <a:pt x="13389" y="770"/>
                </a:cubicBezTo>
                <a:cubicBezTo>
                  <a:pt x="12199" y="260"/>
                  <a:pt x="10922" y="0"/>
                  <a:pt x="9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952" name="Google Shape;9952;p76"/>
          <p:cNvSpPr/>
          <p:nvPr/>
        </p:nvSpPr>
        <p:spPr>
          <a:xfrm>
            <a:off x="3774142" y="3125620"/>
            <a:ext cx="343530" cy="340186"/>
          </a:xfrm>
          <a:custGeom>
            <a:avLst/>
            <a:gdLst/>
            <a:ahLst/>
            <a:cxnLst/>
            <a:rect l="l" t="t" r="r" b="b"/>
            <a:pathLst>
              <a:path w="19516" h="19326" extrusionOk="0">
                <a:moveTo>
                  <a:pt x="15929" y="1934"/>
                </a:moveTo>
                <a:lnTo>
                  <a:pt x="15929" y="2834"/>
                </a:lnTo>
                <a:cubicBezTo>
                  <a:pt x="15929" y="3145"/>
                  <a:pt x="16182" y="3398"/>
                  <a:pt x="16496" y="3398"/>
                </a:cubicBezTo>
                <a:lnTo>
                  <a:pt x="17393" y="3398"/>
                </a:lnTo>
                <a:lnTo>
                  <a:pt x="16261" y="4531"/>
                </a:lnTo>
                <a:lnTo>
                  <a:pt x="14796" y="4531"/>
                </a:lnTo>
                <a:lnTo>
                  <a:pt x="14796" y="3066"/>
                </a:lnTo>
                <a:lnTo>
                  <a:pt x="15929" y="1934"/>
                </a:lnTo>
                <a:close/>
                <a:moveTo>
                  <a:pt x="9663" y="7927"/>
                </a:moveTo>
                <a:cubicBezTo>
                  <a:pt x="9926" y="7927"/>
                  <a:pt x="10183" y="7991"/>
                  <a:pt x="10418" y="8109"/>
                </a:cubicBezTo>
                <a:lnTo>
                  <a:pt x="9262" y="9262"/>
                </a:lnTo>
                <a:cubicBezTo>
                  <a:pt x="9041" y="9485"/>
                  <a:pt x="9041" y="9842"/>
                  <a:pt x="9262" y="10065"/>
                </a:cubicBezTo>
                <a:cubicBezTo>
                  <a:pt x="9372" y="10175"/>
                  <a:pt x="9517" y="10231"/>
                  <a:pt x="9662" y="10231"/>
                </a:cubicBezTo>
                <a:cubicBezTo>
                  <a:pt x="9807" y="10231"/>
                  <a:pt x="9952" y="10175"/>
                  <a:pt x="10062" y="10065"/>
                </a:cubicBezTo>
                <a:lnTo>
                  <a:pt x="11218" y="8909"/>
                </a:lnTo>
                <a:cubicBezTo>
                  <a:pt x="11336" y="9141"/>
                  <a:pt x="11399" y="9401"/>
                  <a:pt x="11399" y="9664"/>
                </a:cubicBezTo>
                <a:cubicBezTo>
                  <a:pt x="11399" y="10585"/>
                  <a:pt x="10605" y="11364"/>
                  <a:pt x="9663" y="11364"/>
                </a:cubicBezTo>
                <a:cubicBezTo>
                  <a:pt x="8721" y="11364"/>
                  <a:pt x="7927" y="10585"/>
                  <a:pt x="7927" y="9664"/>
                </a:cubicBezTo>
                <a:cubicBezTo>
                  <a:pt x="7927" y="8722"/>
                  <a:pt x="8721" y="7927"/>
                  <a:pt x="9663" y="7927"/>
                </a:cubicBezTo>
                <a:close/>
                <a:moveTo>
                  <a:pt x="9663" y="5663"/>
                </a:moveTo>
                <a:cubicBezTo>
                  <a:pt x="10527" y="5666"/>
                  <a:pt x="11363" y="5953"/>
                  <a:pt x="12049" y="6478"/>
                </a:cubicBezTo>
                <a:lnTo>
                  <a:pt x="11242" y="7287"/>
                </a:lnTo>
                <a:cubicBezTo>
                  <a:pt x="10777" y="6967"/>
                  <a:pt x="10228" y="6798"/>
                  <a:pt x="9663" y="6795"/>
                </a:cubicBezTo>
                <a:cubicBezTo>
                  <a:pt x="8108" y="6795"/>
                  <a:pt x="6795" y="8109"/>
                  <a:pt x="6795" y="9664"/>
                </a:cubicBezTo>
                <a:cubicBezTo>
                  <a:pt x="6795" y="10422"/>
                  <a:pt x="7103" y="11143"/>
                  <a:pt x="7649" y="11669"/>
                </a:cubicBezTo>
                <a:cubicBezTo>
                  <a:pt x="8208" y="12220"/>
                  <a:pt x="8935" y="12495"/>
                  <a:pt x="9663" y="12495"/>
                </a:cubicBezTo>
                <a:cubicBezTo>
                  <a:pt x="10391" y="12495"/>
                  <a:pt x="11119" y="12220"/>
                  <a:pt x="11677" y="11669"/>
                </a:cubicBezTo>
                <a:cubicBezTo>
                  <a:pt x="12224" y="11143"/>
                  <a:pt x="12532" y="10422"/>
                  <a:pt x="12532" y="9664"/>
                </a:cubicBezTo>
                <a:cubicBezTo>
                  <a:pt x="12529" y="9099"/>
                  <a:pt x="12360" y="8549"/>
                  <a:pt x="12043" y="8084"/>
                </a:cubicBezTo>
                <a:lnTo>
                  <a:pt x="12849" y="7278"/>
                </a:lnTo>
                <a:cubicBezTo>
                  <a:pt x="13374" y="7964"/>
                  <a:pt x="13661" y="8800"/>
                  <a:pt x="13664" y="9664"/>
                </a:cubicBezTo>
                <a:cubicBezTo>
                  <a:pt x="13664" y="11850"/>
                  <a:pt x="11870" y="13628"/>
                  <a:pt x="9663" y="13628"/>
                </a:cubicBezTo>
                <a:cubicBezTo>
                  <a:pt x="7456" y="13628"/>
                  <a:pt x="5662" y="11850"/>
                  <a:pt x="5662" y="9664"/>
                </a:cubicBezTo>
                <a:cubicBezTo>
                  <a:pt x="5662" y="7496"/>
                  <a:pt x="7495" y="5663"/>
                  <a:pt x="9663" y="5663"/>
                </a:cubicBezTo>
                <a:close/>
                <a:moveTo>
                  <a:pt x="9676" y="3398"/>
                </a:moveTo>
                <a:cubicBezTo>
                  <a:pt x="11130" y="3398"/>
                  <a:pt x="12541" y="3902"/>
                  <a:pt x="13664" y="4826"/>
                </a:cubicBezTo>
                <a:lnTo>
                  <a:pt x="13664" y="4863"/>
                </a:lnTo>
                <a:lnTo>
                  <a:pt x="12861" y="5663"/>
                </a:lnTo>
                <a:cubicBezTo>
                  <a:pt x="11911" y="4901"/>
                  <a:pt x="10770" y="4528"/>
                  <a:pt x="9634" y="4528"/>
                </a:cubicBezTo>
                <a:cubicBezTo>
                  <a:pt x="8214" y="4528"/>
                  <a:pt x="6803" y="5111"/>
                  <a:pt x="5786" y="6246"/>
                </a:cubicBezTo>
                <a:cubicBezTo>
                  <a:pt x="3959" y="8287"/>
                  <a:pt x="4047" y="11403"/>
                  <a:pt x="5985" y="13341"/>
                </a:cubicBezTo>
                <a:cubicBezTo>
                  <a:pt x="6991" y="14346"/>
                  <a:pt x="8313" y="14852"/>
                  <a:pt x="9638" y="14852"/>
                </a:cubicBezTo>
                <a:cubicBezTo>
                  <a:pt x="10866" y="14852"/>
                  <a:pt x="12096" y="14417"/>
                  <a:pt x="13078" y="13538"/>
                </a:cubicBezTo>
                <a:cubicBezTo>
                  <a:pt x="15119" y="11711"/>
                  <a:pt x="15376" y="8604"/>
                  <a:pt x="13664" y="6463"/>
                </a:cubicBezTo>
                <a:lnTo>
                  <a:pt x="14464" y="5663"/>
                </a:lnTo>
                <a:lnTo>
                  <a:pt x="14503" y="5663"/>
                </a:lnTo>
                <a:cubicBezTo>
                  <a:pt x="15430" y="6789"/>
                  <a:pt x="15935" y="8205"/>
                  <a:pt x="15929" y="9664"/>
                </a:cubicBezTo>
                <a:cubicBezTo>
                  <a:pt x="15929" y="13100"/>
                  <a:pt x="13117" y="15893"/>
                  <a:pt x="9663" y="15893"/>
                </a:cubicBezTo>
                <a:cubicBezTo>
                  <a:pt x="6209" y="15893"/>
                  <a:pt x="3398" y="13100"/>
                  <a:pt x="3398" y="9664"/>
                </a:cubicBezTo>
                <a:cubicBezTo>
                  <a:pt x="3398" y="6209"/>
                  <a:pt x="6209" y="3398"/>
                  <a:pt x="9663" y="3398"/>
                </a:cubicBezTo>
                <a:cubicBezTo>
                  <a:pt x="9668" y="3398"/>
                  <a:pt x="9672" y="3398"/>
                  <a:pt x="9676" y="3398"/>
                </a:cubicBezTo>
                <a:close/>
                <a:moveTo>
                  <a:pt x="9663" y="1134"/>
                </a:moveTo>
                <a:cubicBezTo>
                  <a:pt x="11176" y="1134"/>
                  <a:pt x="12661" y="1532"/>
                  <a:pt x="13975" y="2287"/>
                </a:cubicBezTo>
                <a:lnTo>
                  <a:pt x="13830" y="2432"/>
                </a:lnTo>
                <a:cubicBezTo>
                  <a:pt x="13724" y="2538"/>
                  <a:pt x="13664" y="2683"/>
                  <a:pt x="13664" y="2834"/>
                </a:cubicBezTo>
                <a:lnTo>
                  <a:pt x="13664" y="3428"/>
                </a:lnTo>
                <a:cubicBezTo>
                  <a:pt x="12473" y="2670"/>
                  <a:pt x="11090" y="2266"/>
                  <a:pt x="9679" y="2266"/>
                </a:cubicBezTo>
                <a:cubicBezTo>
                  <a:pt x="9674" y="2266"/>
                  <a:pt x="9668" y="2266"/>
                  <a:pt x="9663" y="2266"/>
                </a:cubicBezTo>
                <a:cubicBezTo>
                  <a:pt x="7701" y="2266"/>
                  <a:pt x="5847" y="3039"/>
                  <a:pt x="4443" y="4443"/>
                </a:cubicBezTo>
                <a:cubicBezTo>
                  <a:pt x="3039" y="5847"/>
                  <a:pt x="2266" y="7701"/>
                  <a:pt x="2266" y="9664"/>
                </a:cubicBezTo>
                <a:cubicBezTo>
                  <a:pt x="2266" y="11626"/>
                  <a:pt x="3039" y="13474"/>
                  <a:pt x="4443" y="14866"/>
                </a:cubicBezTo>
                <a:cubicBezTo>
                  <a:pt x="5886" y="16305"/>
                  <a:pt x="7775" y="17024"/>
                  <a:pt x="9663" y="17024"/>
                </a:cubicBezTo>
                <a:cubicBezTo>
                  <a:pt x="11552" y="17024"/>
                  <a:pt x="13441" y="16305"/>
                  <a:pt x="14884" y="14866"/>
                </a:cubicBezTo>
                <a:cubicBezTo>
                  <a:pt x="16288" y="13474"/>
                  <a:pt x="17061" y="11626"/>
                  <a:pt x="17061" y="9664"/>
                </a:cubicBezTo>
                <a:cubicBezTo>
                  <a:pt x="17064" y="8248"/>
                  <a:pt x="16659" y="6859"/>
                  <a:pt x="15898" y="5663"/>
                </a:cubicBezTo>
                <a:lnTo>
                  <a:pt x="16496" y="5663"/>
                </a:lnTo>
                <a:cubicBezTo>
                  <a:pt x="16644" y="5663"/>
                  <a:pt x="16789" y="5602"/>
                  <a:pt x="16895" y="5497"/>
                </a:cubicBezTo>
                <a:lnTo>
                  <a:pt x="17040" y="5352"/>
                </a:lnTo>
                <a:cubicBezTo>
                  <a:pt x="17795" y="6665"/>
                  <a:pt x="18193" y="8151"/>
                  <a:pt x="18193" y="9664"/>
                </a:cubicBezTo>
                <a:cubicBezTo>
                  <a:pt x="18193" y="14368"/>
                  <a:pt x="14367" y="18194"/>
                  <a:pt x="9663" y="18194"/>
                </a:cubicBezTo>
                <a:cubicBezTo>
                  <a:pt x="4959" y="18194"/>
                  <a:pt x="1133" y="14368"/>
                  <a:pt x="1133" y="9664"/>
                </a:cubicBezTo>
                <a:cubicBezTo>
                  <a:pt x="1133" y="4959"/>
                  <a:pt x="4959" y="1134"/>
                  <a:pt x="9663" y="1134"/>
                </a:cubicBezTo>
                <a:close/>
                <a:moveTo>
                  <a:pt x="16491" y="0"/>
                </a:moveTo>
                <a:cubicBezTo>
                  <a:pt x="16352" y="0"/>
                  <a:pt x="16210" y="52"/>
                  <a:pt x="16095" y="167"/>
                </a:cubicBezTo>
                <a:lnTo>
                  <a:pt x="14799" y="1463"/>
                </a:lnTo>
                <a:cubicBezTo>
                  <a:pt x="13256" y="509"/>
                  <a:pt x="11478" y="4"/>
                  <a:pt x="9663" y="1"/>
                </a:cubicBezTo>
                <a:cubicBezTo>
                  <a:pt x="7094" y="1"/>
                  <a:pt x="4669" y="1010"/>
                  <a:pt x="2839" y="2840"/>
                </a:cubicBezTo>
                <a:cubicBezTo>
                  <a:pt x="1009" y="4669"/>
                  <a:pt x="1" y="7094"/>
                  <a:pt x="1" y="9664"/>
                </a:cubicBezTo>
                <a:cubicBezTo>
                  <a:pt x="1" y="12233"/>
                  <a:pt x="1009" y="14658"/>
                  <a:pt x="2839" y="16488"/>
                </a:cubicBezTo>
                <a:cubicBezTo>
                  <a:pt x="4669" y="18317"/>
                  <a:pt x="7094" y="19326"/>
                  <a:pt x="9663" y="19326"/>
                </a:cubicBezTo>
                <a:cubicBezTo>
                  <a:pt x="12233" y="19326"/>
                  <a:pt x="14657" y="18317"/>
                  <a:pt x="16487" y="16488"/>
                </a:cubicBezTo>
                <a:cubicBezTo>
                  <a:pt x="18317" y="14658"/>
                  <a:pt x="19325" y="12233"/>
                  <a:pt x="19325" y="9664"/>
                </a:cubicBezTo>
                <a:cubicBezTo>
                  <a:pt x="19322" y="7849"/>
                  <a:pt x="18818" y="6070"/>
                  <a:pt x="17864" y="4528"/>
                </a:cubicBezTo>
                <a:lnTo>
                  <a:pt x="19159" y="3232"/>
                </a:lnTo>
                <a:cubicBezTo>
                  <a:pt x="19516" y="2876"/>
                  <a:pt x="19265" y="2266"/>
                  <a:pt x="18761" y="2266"/>
                </a:cubicBezTo>
                <a:lnTo>
                  <a:pt x="17061" y="2266"/>
                </a:lnTo>
                <a:lnTo>
                  <a:pt x="17061" y="569"/>
                </a:lnTo>
                <a:cubicBezTo>
                  <a:pt x="17061" y="226"/>
                  <a:pt x="16782" y="0"/>
                  <a:pt x="164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9953" name="Google Shape;9953;p76"/>
          <p:cNvGrpSpPr/>
          <p:nvPr/>
        </p:nvGrpSpPr>
        <p:grpSpPr>
          <a:xfrm>
            <a:off x="4190322" y="3125806"/>
            <a:ext cx="340221" cy="340168"/>
            <a:chOff x="5648375" y="1427025"/>
            <a:chExt cx="483200" cy="483125"/>
          </a:xfrm>
        </p:grpSpPr>
        <p:sp>
          <p:nvSpPr>
            <p:cNvPr id="9954" name="Google Shape;9954;p76"/>
            <p:cNvSpPr/>
            <p:nvPr/>
          </p:nvSpPr>
          <p:spPr>
            <a:xfrm>
              <a:off x="5801075" y="1484625"/>
              <a:ext cx="177725" cy="162475"/>
            </a:xfrm>
            <a:custGeom>
              <a:avLst/>
              <a:gdLst/>
              <a:ahLst/>
              <a:cxnLst/>
              <a:rect l="l" t="t" r="r" b="b"/>
              <a:pathLst>
                <a:path w="7109" h="6499" extrusionOk="0">
                  <a:moveTo>
                    <a:pt x="3554" y="1845"/>
                  </a:moveTo>
                  <a:lnTo>
                    <a:pt x="3920" y="2582"/>
                  </a:lnTo>
                  <a:cubicBezTo>
                    <a:pt x="4001" y="2751"/>
                    <a:pt x="4161" y="2866"/>
                    <a:pt x="4345" y="2893"/>
                  </a:cubicBezTo>
                  <a:lnTo>
                    <a:pt x="5158" y="3011"/>
                  </a:lnTo>
                  <a:lnTo>
                    <a:pt x="4569" y="3584"/>
                  </a:lnTo>
                  <a:cubicBezTo>
                    <a:pt x="4436" y="3714"/>
                    <a:pt x="4376" y="3901"/>
                    <a:pt x="4406" y="4086"/>
                  </a:cubicBezTo>
                  <a:lnTo>
                    <a:pt x="4545" y="4898"/>
                  </a:lnTo>
                  <a:lnTo>
                    <a:pt x="3820" y="4514"/>
                  </a:lnTo>
                  <a:cubicBezTo>
                    <a:pt x="3737" y="4469"/>
                    <a:pt x="3646" y="4446"/>
                    <a:pt x="3555" y="4446"/>
                  </a:cubicBezTo>
                  <a:cubicBezTo>
                    <a:pt x="3464" y="4446"/>
                    <a:pt x="3373" y="4469"/>
                    <a:pt x="3292" y="4514"/>
                  </a:cubicBezTo>
                  <a:lnTo>
                    <a:pt x="2561" y="4895"/>
                  </a:lnTo>
                  <a:lnTo>
                    <a:pt x="2703" y="4086"/>
                  </a:lnTo>
                  <a:cubicBezTo>
                    <a:pt x="2733" y="3901"/>
                    <a:pt x="2673" y="3714"/>
                    <a:pt x="2540" y="3584"/>
                  </a:cubicBezTo>
                  <a:lnTo>
                    <a:pt x="1951" y="3011"/>
                  </a:lnTo>
                  <a:lnTo>
                    <a:pt x="2763" y="2893"/>
                  </a:lnTo>
                  <a:cubicBezTo>
                    <a:pt x="2947" y="2866"/>
                    <a:pt x="3107" y="2751"/>
                    <a:pt x="3192" y="2582"/>
                  </a:cubicBezTo>
                  <a:lnTo>
                    <a:pt x="3554" y="1845"/>
                  </a:lnTo>
                  <a:close/>
                  <a:moveTo>
                    <a:pt x="3554" y="0"/>
                  </a:moveTo>
                  <a:cubicBezTo>
                    <a:pt x="3353" y="0"/>
                    <a:pt x="3151" y="106"/>
                    <a:pt x="3047" y="317"/>
                  </a:cubicBezTo>
                  <a:lnTo>
                    <a:pt x="2307" y="1815"/>
                  </a:lnTo>
                  <a:lnTo>
                    <a:pt x="653" y="2056"/>
                  </a:lnTo>
                  <a:cubicBezTo>
                    <a:pt x="188" y="2123"/>
                    <a:pt x="0" y="2694"/>
                    <a:pt x="339" y="3023"/>
                  </a:cubicBezTo>
                  <a:lnTo>
                    <a:pt x="1537" y="4188"/>
                  </a:lnTo>
                  <a:lnTo>
                    <a:pt x="1253" y="5837"/>
                  </a:lnTo>
                  <a:cubicBezTo>
                    <a:pt x="1191" y="6202"/>
                    <a:pt x="1480" y="6499"/>
                    <a:pt x="1809" y="6499"/>
                  </a:cubicBezTo>
                  <a:cubicBezTo>
                    <a:pt x="1897" y="6499"/>
                    <a:pt x="1987" y="6478"/>
                    <a:pt x="2075" y="6432"/>
                  </a:cubicBezTo>
                  <a:lnTo>
                    <a:pt x="3554" y="5656"/>
                  </a:lnTo>
                  <a:lnTo>
                    <a:pt x="5034" y="6432"/>
                  </a:lnTo>
                  <a:cubicBezTo>
                    <a:pt x="5121" y="6478"/>
                    <a:pt x="5212" y="6499"/>
                    <a:pt x="5299" y="6499"/>
                  </a:cubicBezTo>
                  <a:cubicBezTo>
                    <a:pt x="5629" y="6499"/>
                    <a:pt x="5917" y="6202"/>
                    <a:pt x="5855" y="5837"/>
                  </a:cubicBezTo>
                  <a:lnTo>
                    <a:pt x="5574" y="4188"/>
                  </a:lnTo>
                  <a:lnTo>
                    <a:pt x="6770" y="3023"/>
                  </a:lnTo>
                  <a:cubicBezTo>
                    <a:pt x="7108" y="2694"/>
                    <a:pt x="6921" y="2123"/>
                    <a:pt x="6456" y="2056"/>
                  </a:cubicBezTo>
                  <a:lnTo>
                    <a:pt x="4801" y="1815"/>
                  </a:lnTo>
                  <a:lnTo>
                    <a:pt x="4062" y="317"/>
                  </a:lnTo>
                  <a:cubicBezTo>
                    <a:pt x="3957" y="106"/>
                    <a:pt x="3756" y="0"/>
                    <a:pt x="3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955" name="Google Shape;9955;p76"/>
            <p:cNvSpPr/>
            <p:nvPr/>
          </p:nvSpPr>
          <p:spPr>
            <a:xfrm>
              <a:off x="5648375" y="1427025"/>
              <a:ext cx="483200" cy="483125"/>
            </a:xfrm>
            <a:custGeom>
              <a:avLst/>
              <a:gdLst/>
              <a:ahLst/>
              <a:cxnLst/>
              <a:rect l="l" t="t" r="r" b="b"/>
              <a:pathLst>
                <a:path w="19328" h="19325" extrusionOk="0">
                  <a:moveTo>
                    <a:pt x="2265" y="2304"/>
                  </a:moveTo>
                  <a:cubicBezTo>
                    <a:pt x="2890" y="2304"/>
                    <a:pt x="3397" y="2808"/>
                    <a:pt x="3397" y="3437"/>
                  </a:cubicBezTo>
                  <a:lnTo>
                    <a:pt x="3397" y="7398"/>
                  </a:lnTo>
                  <a:lnTo>
                    <a:pt x="3397" y="7474"/>
                  </a:lnTo>
                  <a:lnTo>
                    <a:pt x="1637" y="6299"/>
                  </a:lnTo>
                  <a:cubicBezTo>
                    <a:pt x="1320" y="6088"/>
                    <a:pt x="1129" y="5734"/>
                    <a:pt x="1132" y="5357"/>
                  </a:cubicBezTo>
                  <a:lnTo>
                    <a:pt x="1132" y="3437"/>
                  </a:lnTo>
                  <a:cubicBezTo>
                    <a:pt x="1132" y="2808"/>
                    <a:pt x="1640" y="2304"/>
                    <a:pt x="2265" y="2304"/>
                  </a:cubicBezTo>
                  <a:close/>
                  <a:moveTo>
                    <a:pt x="17060" y="2304"/>
                  </a:moveTo>
                  <a:cubicBezTo>
                    <a:pt x="17685" y="2304"/>
                    <a:pt x="18192" y="2808"/>
                    <a:pt x="18192" y="3437"/>
                  </a:cubicBezTo>
                  <a:lnTo>
                    <a:pt x="18192" y="5357"/>
                  </a:lnTo>
                  <a:cubicBezTo>
                    <a:pt x="18192" y="5737"/>
                    <a:pt x="18005" y="6091"/>
                    <a:pt x="17688" y="6302"/>
                  </a:cubicBezTo>
                  <a:lnTo>
                    <a:pt x="15928" y="7474"/>
                  </a:lnTo>
                  <a:lnTo>
                    <a:pt x="15928" y="7398"/>
                  </a:lnTo>
                  <a:lnTo>
                    <a:pt x="15928" y="3437"/>
                  </a:lnTo>
                  <a:cubicBezTo>
                    <a:pt x="15928" y="2808"/>
                    <a:pt x="16435" y="2304"/>
                    <a:pt x="17060" y="2304"/>
                  </a:cubicBezTo>
                  <a:close/>
                  <a:moveTo>
                    <a:pt x="14795" y="1133"/>
                  </a:moveTo>
                  <a:lnTo>
                    <a:pt x="14795" y="7398"/>
                  </a:lnTo>
                  <a:cubicBezTo>
                    <a:pt x="14795" y="8763"/>
                    <a:pt x="14095" y="9641"/>
                    <a:pt x="12120" y="10759"/>
                  </a:cubicBezTo>
                  <a:cubicBezTo>
                    <a:pt x="11069" y="11354"/>
                    <a:pt x="10372" y="12422"/>
                    <a:pt x="10248" y="13627"/>
                  </a:cubicBezTo>
                  <a:lnTo>
                    <a:pt x="9058" y="13627"/>
                  </a:lnTo>
                  <a:cubicBezTo>
                    <a:pt x="8877" y="12368"/>
                    <a:pt x="8041" y="11269"/>
                    <a:pt x="6791" y="10686"/>
                  </a:cubicBezTo>
                  <a:cubicBezTo>
                    <a:pt x="5332" y="10007"/>
                    <a:pt x="4529" y="8835"/>
                    <a:pt x="4529" y="7398"/>
                  </a:cubicBezTo>
                  <a:lnTo>
                    <a:pt x="4529" y="1133"/>
                  </a:lnTo>
                  <a:close/>
                  <a:moveTo>
                    <a:pt x="11927" y="14759"/>
                  </a:moveTo>
                  <a:cubicBezTo>
                    <a:pt x="12241" y="14759"/>
                    <a:pt x="12495" y="15010"/>
                    <a:pt x="12495" y="15324"/>
                  </a:cubicBezTo>
                  <a:lnTo>
                    <a:pt x="12495" y="15892"/>
                  </a:lnTo>
                  <a:lnTo>
                    <a:pt x="10795" y="15892"/>
                  </a:lnTo>
                  <a:cubicBezTo>
                    <a:pt x="10481" y="15892"/>
                    <a:pt x="10230" y="16142"/>
                    <a:pt x="10230" y="16456"/>
                  </a:cubicBezTo>
                  <a:cubicBezTo>
                    <a:pt x="10230" y="16770"/>
                    <a:pt x="10481" y="17024"/>
                    <a:pt x="10795" y="17024"/>
                  </a:cubicBezTo>
                  <a:lnTo>
                    <a:pt x="13059" y="17024"/>
                  </a:lnTo>
                  <a:cubicBezTo>
                    <a:pt x="13373" y="17024"/>
                    <a:pt x="13627" y="17275"/>
                    <a:pt x="13627" y="17589"/>
                  </a:cubicBezTo>
                  <a:lnTo>
                    <a:pt x="13627" y="18193"/>
                  </a:lnTo>
                  <a:lnTo>
                    <a:pt x="5701" y="18193"/>
                  </a:lnTo>
                  <a:lnTo>
                    <a:pt x="5701" y="17589"/>
                  </a:lnTo>
                  <a:cubicBezTo>
                    <a:pt x="5701" y="17275"/>
                    <a:pt x="5951" y="17024"/>
                    <a:pt x="6265" y="17024"/>
                  </a:cubicBezTo>
                  <a:lnTo>
                    <a:pt x="8530" y="17024"/>
                  </a:lnTo>
                  <a:cubicBezTo>
                    <a:pt x="8844" y="17024"/>
                    <a:pt x="9095" y="16770"/>
                    <a:pt x="9095" y="16456"/>
                  </a:cubicBezTo>
                  <a:cubicBezTo>
                    <a:pt x="9095" y="16142"/>
                    <a:pt x="8844" y="15892"/>
                    <a:pt x="8530" y="15892"/>
                  </a:cubicBezTo>
                  <a:lnTo>
                    <a:pt x="6833" y="15892"/>
                  </a:lnTo>
                  <a:lnTo>
                    <a:pt x="6833" y="15324"/>
                  </a:lnTo>
                  <a:cubicBezTo>
                    <a:pt x="6833" y="15010"/>
                    <a:pt x="7084" y="14759"/>
                    <a:pt x="7398" y="14759"/>
                  </a:cubicBezTo>
                  <a:close/>
                  <a:moveTo>
                    <a:pt x="3965" y="0"/>
                  </a:moveTo>
                  <a:cubicBezTo>
                    <a:pt x="3651" y="0"/>
                    <a:pt x="3397" y="254"/>
                    <a:pt x="3397" y="568"/>
                  </a:cubicBezTo>
                  <a:lnTo>
                    <a:pt x="3397" y="1474"/>
                  </a:lnTo>
                  <a:cubicBezTo>
                    <a:pt x="3032" y="1264"/>
                    <a:pt x="2645" y="1168"/>
                    <a:pt x="2269" y="1168"/>
                  </a:cubicBezTo>
                  <a:cubicBezTo>
                    <a:pt x="1086" y="1168"/>
                    <a:pt x="0" y="2113"/>
                    <a:pt x="0" y="3437"/>
                  </a:cubicBezTo>
                  <a:lnTo>
                    <a:pt x="0" y="5357"/>
                  </a:lnTo>
                  <a:cubicBezTo>
                    <a:pt x="0" y="6115"/>
                    <a:pt x="378" y="6821"/>
                    <a:pt x="1009" y="7241"/>
                  </a:cubicBezTo>
                  <a:lnTo>
                    <a:pt x="3651" y="9001"/>
                  </a:lnTo>
                  <a:cubicBezTo>
                    <a:pt x="3663" y="9010"/>
                    <a:pt x="3678" y="9019"/>
                    <a:pt x="3690" y="9026"/>
                  </a:cubicBezTo>
                  <a:cubicBezTo>
                    <a:pt x="4125" y="10170"/>
                    <a:pt x="5027" y="11112"/>
                    <a:pt x="6314" y="11710"/>
                  </a:cubicBezTo>
                  <a:cubicBezTo>
                    <a:pt x="7156" y="12105"/>
                    <a:pt x="7736" y="12812"/>
                    <a:pt x="7911" y="13627"/>
                  </a:cubicBezTo>
                  <a:lnTo>
                    <a:pt x="7398" y="13627"/>
                  </a:lnTo>
                  <a:cubicBezTo>
                    <a:pt x="6459" y="13627"/>
                    <a:pt x="5701" y="14385"/>
                    <a:pt x="5701" y="15324"/>
                  </a:cubicBezTo>
                  <a:lnTo>
                    <a:pt x="5701" y="15988"/>
                  </a:lnTo>
                  <a:cubicBezTo>
                    <a:pt x="5021" y="16227"/>
                    <a:pt x="4569" y="16870"/>
                    <a:pt x="4569" y="17589"/>
                  </a:cubicBezTo>
                  <a:lnTo>
                    <a:pt x="4569" y="18760"/>
                  </a:lnTo>
                  <a:cubicBezTo>
                    <a:pt x="4569" y="19071"/>
                    <a:pt x="4819" y="19325"/>
                    <a:pt x="5133" y="19325"/>
                  </a:cubicBezTo>
                  <a:lnTo>
                    <a:pt x="14191" y="19325"/>
                  </a:lnTo>
                  <a:cubicBezTo>
                    <a:pt x="14506" y="19325"/>
                    <a:pt x="14759" y="19071"/>
                    <a:pt x="14759" y="18760"/>
                  </a:cubicBezTo>
                  <a:lnTo>
                    <a:pt x="14759" y="17589"/>
                  </a:lnTo>
                  <a:cubicBezTo>
                    <a:pt x="14756" y="16870"/>
                    <a:pt x="14303" y="16227"/>
                    <a:pt x="13627" y="15988"/>
                  </a:cubicBezTo>
                  <a:lnTo>
                    <a:pt x="13627" y="15324"/>
                  </a:lnTo>
                  <a:cubicBezTo>
                    <a:pt x="13624" y="14385"/>
                    <a:pt x="12866" y="13627"/>
                    <a:pt x="11927" y="13627"/>
                  </a:cubicBezTo>
                  <a:lnTo>
                    <a:pt x="11389" y="13627"/>
                  </a:lnTo>
                  <a:cubicBezTo>
                    <a:pt x="11507" y="12833"/>
                    <a:pt x="11981" y="12139"/>
                    <a:pt x="12679" y="11743"/>
                  </a:cubicBezTo>
                  <a:cubicBezTo>
                    <a:pt x="14044" y="10973"/>
                    <a:pt x="15088" y="10170"/>
                    <a:pt x="15593" y="9047"/>
                  </a:cubicBezTo>
                  <a:cubicBezTo>
                    <a:pt x="15623" y="9035"/>
                    <a:pt x="15650" y="9019"/>
                    <a:pt x="15677" y="9001"/>
                  </a:cubicBezTo>
                  <a:lnTo>
                    <a:pt x="18319" y="7241"/>
                  </a:lnTo>
                  <a:cubicBezTo>
                    <a:pt x="18947" y="6821"/>
                    <a:pt x="19328" y="6115"/>
                    <a:pt x="19328" y="5357"/>
                  </a:cubicBezTo>
                  <a:lnTo>
                    <a:pt x="19328" y="3437"/>
                  </a:lnTo>
                  <a:cubicBezTo>
                    <a:pt x="19325" y="2113"/>
                    <a:pt x="18239" y="1168"/>
                    <a:pt x="17057" y="1168"/>
                  </a:cubicBezTo>
                  <a:cubicBezTo>
                    <a:pt x="16681" y="1168"/>
                    <a:pt x="16295" y="1264"/>
                    <a:pt x="15931" y="1474"/>
                  </a:cubicBezTo>
                  <a:lnTo>
                    <a:pt x="15931" y="568"/>
                  </a:lnTo>
                  <a:cubicBezTo>
                    <a:pt x="15931" y="254"/>
                    <a:pt x="15677" y="0"/>
                    <a:pt x="15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956" name="Google Shape;9956;p76"/>
          <p:cNvGrpSpPr/>
          <p:nvPr/>
        </p:nvGrpSpPr>
        <p:grpSpPr>
          <a:xfrm>
            <a:off x="4604808" y="3125789"/>
            <a:ext cx="344622" cy="340204"/>
            <a:chOff x="6238300" y="1426975"/>
            <a:chExt cx="489450" cy="483175"/>
          </a:xfrm>
        </p:grpSpPr>
        <p:sp>
          <p:nvSpPr>
            <p:cNvPr id="9957" name="Google Shape;9957;p76"/>
            <p:cNvSpPr/>
            <p:nvPr/>
          </p:nvSpPr>
          <p:spPr>
            <a:xfrm>
              <a:off x="6238300" y="1426975"/>
              <a:ext cx="489450" cy="483175"/>
            </a:xfrm>
            <a:custGeom>
              <a:avLst/>
              <a:gdLst/>
              <a:ahLst/>
              <a:cxnLst/>
              <a:rect l="l" t="t" r="r" b="b"/>
              <a:pathLst>
                <a:path w="19578" h="19327" extrusionOk="0">
                  <a:moveTo>
                    <a:pt x="16109" y="2267"/>
                  </a:moveTo>
                  <a:lnTo>
                    <a:pt x="16109" y="4803"/>
                  </a:lnTo>
                  <a:lnTo>
                    <a:pt x="14977" y="3831"/>
                  </a:lnTo>
                  <a:lnTo>
                    <a:pt x="14977" y="2267"/>
                  </a:lnTo>
                  <a:close/>
                  <a:moveTo>
                    <a:pt x="9880" y="1135"/>
                  </a:moveTo>
                  <a:cubicBezTo>
                    <a:pt x="10011" y="1135"/>
                    <a:pt x="10142" y="1181"/>
                    <a:pt x="10248" y="1274"/>
                  </a:cubicBezTo>
                  <a:lnTo>
                    <a:pt x="18174" y="8067"/>
                  </a:lnTo>
                  <a:cubicBezTo>
                    <a:pt x="18413" y="8270"/>
                    <a:pt x="18440" y="8626"/>
                    <a:pt x="18238" y="8864"/>
                  </a:cubicBezTo>
                  <a:lnTo>
                    <a:pt x="18238" y="8861"/>
                  </a:lnTo>
                  <a:cubicBezTo>
                    <a:pt x="18129" y="8988"/>
                    <a:pt x="17972" y="9061"/>
                    <a:pt x="17809" y="9061"/>
                  </a:cubicBezTo>
                  <a:cubicBezTo>
                    <a:pt x="17673" y="9061"/>
                    <a:pt x="17540" y="9012"/>
                    <a:pt x="17440" y="8925"/>
                  </a:cubicBezTo>
                  <a:lnTo>
                    <a:pt x="10251" y="2762"/>
                  </a:lnTo>
                  <a:cubicBezTo>
                    <a:pt x="10145" y="2672"/>
                    <a:pt x="10014" y="2626"/>
                    <a:pt x="9883" y="2626"/>
                  </a:cubicBezTo>
                  <a:cubicBezTo>
                    <a:pt x="9751" y="2626"/>
                    <a:pt x="9620" y="2672"/>
                    <a:pt x="9514" y="2762"/>
                  </a:cubicBezTo>
                  <a:lnTo>
                    <a:pt x="2687" y="8553"/>
                  </a:lnTo>
                  <a:cubicBezTo>
                    <a:pt x="2657" y="8575"/>
                    <a:pt x="2633" y="8596"/>
                    <a:pt x="2609" y="8623"/>
                  </a:cubicBezTo>
                  <a:lnTo>
                    <a:pt x="2250" y="8925"/>
                  </a:lnTo>
                  <a:cubicBezTo>
                    <a:pt x="2142" y="9016"/>
                    <a:pt x="2012" y="9060"/>
                    <a:pt x="1882" y="9060"/>
                  </a:cubicBezTo>
                  <a:cubicBezTo>
                    <a:pt x="1723" y="9060"/>
                    <a:pt x="1565" y="8994"/>
                    <a:pt x="1452" y="8864"/>
                  </a:cubicBezTo>
                  <a:cubicBezTo>
                    <a:pt x="1250" y="8629"/>
                    <a:pt x="1274" y="8273"/>
                    <a:pt x="1510" y="8067"/>
                  </a:cubicBezTo>
                  <a:lnTo>
                    <a:pt x="9511" y="1274"/>
                  </a:lnTo>
                  <a:cubicBezTo>
                    <a:pt x="9617" y="1181"/>
                    <a:pt x="9748" y="1135"/>
                    <a:pt x="9880" y="1135"/>
                  </a:cubicBezTo>
                  <a:close/>
                  <a:moveTo>
                    <a:pt x="12147" y="13665"/>
                  </a:moveTo>
                  <a:lnTo>
                    <a:pt x="12147" y="18195"/>
                  </a:lnTo>
                  <a:lnTo>
                    <a:pt x="7543" y="18195"/>
                  </a:lnTo>
                  <a:lnTo>
                    <a:pt x="7543" y="13665"/>
                  </a:lnTo>
                  <a:close/>
                  <a:moveTo>
                    <a:pt x="9883" y="3937"/>
                  </a:moveTo>
                  <a:lnTo>
                    <a:pt x="16109" y="9275"/>
                  </a:lnTo>
                  <a:lnTo>
                    <a:pt x="16109" y="18195"/>
                  </a:lnTo>
                  <a:lnTo>
                    <a:pt x="13280" y="18195"/>
                  </a:lnTo>
                  <a:lnTo>
                    <a:pt x="13280" y="13101"/>
                  </a:lnTo>
                  <a:cubicBezTo>
                    <a:pt x="13280" y="12787"/>
                    <a:pt x="13026" y="12533"/>
                    <a:pt x="12712" y="12533"/>
                  </a:cubicBezTo>
                  <a:lnTo>
                    <a:pt x="6975" y="12533"/>
                  </a:lnTo>
                  <a:cubicBezTo>
                    <a:pt x="6661" y="12533"/>
                    <a:pt x="6410" y="12787"/>
                    <a:pt x="6410" y="13101"/>
                  </a:cubicBezTo>
                  <a:lnTo>
                    <a:pt x="6410" y="18195"/>
                  </a:lnTo>
                  <a:lnTo>
                    <a:pt x="3578" y="18195"/>
                  </a:lnTo>
                  <a:lnTo>
                    <a:pt x="3578" y="9281"/>
                  </a:lnTo>
                  <a:lnTo>
                    <a:pt x="9883" y="3937"/>
                  </a:lnTo>
                  <a:close/>
                  <a:moveTo>
                    <a:pt x="9883" y="0"/>
                  </a:moveTo>
                  <a:cubicBezTo>
                    <a:pt x="9489" y="0"/>
                    <a:pt x="9095" y="137"/>
                    <a:pt x="8778" y="410"/>
                  </a:cubicBezTo>
                  <a:lnTo>
                    <a:pt x="773" y="7204"/>
                  </a:lnTo>
                  <a:cubicBezTo>
                    <a:pt x="154" y="7738"/>
                    <a:pt x="0" y="8635"/>
                    <a:pt x="411" y="9345"/>
                  </a:cubicBezTo>
                  <a:cubicBezTo>
                    <a:pt x="720" y="9881"/>
                    <a:pt x="1289" y="10193"/>
                    <a:pt x="1882" y="10193"/>
                  </a:cubicBezTo>
                  <a:cubicBezTo>
                    <a:pt x="2070" y="10193"/>
                    <a:pt x="2261" y="10162"/>
                    <a:pt x="2446" y="10096"/>
                  </a:cubicBezTo>
                  <a:lnTo>
                    <a:pt x="2446" y="18762"/>
                  </a:lnTo>
                  <a:cubicBezTo>
                    <a:pt x="2446" y="19073"/>
                    <a:pt x="2699" y="19327"/>
                    <a:pt x="3010" y="19327"/>
                  </a:cubicBezTo>
                  <a:lnTo>
                    <a:pt x="16673" y="19327"/>
                  </a:lnTo>
                  <a:cubicBezTo>
                    <a:pt x="16987" y="19327"/>
                    <a:pt x="17241" y="19073"/>
                    <a:pt x="17241" y="18762"/>
                  </a:cubicBezTo>
                  <a:lnTo>
                    <a:pt x="17241" y="10096"/>
                  </a:lnTo>
                  <a:cubicBezTo>
                    <a:pt x="17431" y="10163"/>
                    <a:pt x="17623" y="10195"/>
                    <a:pt x="17809" y="10195"/>
                  </a:cubicBezTo>
                  <a:cubicBezTo>
                    <a:pt x="18756" y="10195"/>
                    <a:pt x="19578" y="9388"/>
                    <a:pt x="19500" y="8363"/>
                  </a:cubicBezTo>
                  <a:cubicBezTo>
                    <a:pt x="19466" y="7913"/>
                    <a:pt x="19255" y="7497"/>
                    <a:pt x="18914" y="7204"/>
                  </a:cubicBezTo>
                  <a:lnTo>
                    <a:pt x="17241" y="5770"/>
                  </a:lnTo>
                  <a:lnTo>
                    <a:pt x="17241" y="1702"/>
                  </a:lnTo>
                  <a:cubicBezTo>
                    <a:pt x="17241" y="1388"/>
                    <a:pt x="16987" y="1135"/>
                    <a:pt x="16676" y="1135"/>
                  </a:cubicBezTo>
                  <a:lnTo>
                    <a:pt x="14412" y="1135"/>
                  </a:lnTo>
                  <a:cubicBezTo>
                    <a:pt x="14098" y="1135"/>
                    <a:pt x="13844" y="1388"/>
                    <a:pt x="13844" y="1702"/>
                  </a:cubicBezTo>
                  <a:lnTo>
                    <a:pt x="13844" y="2862"/>
                  </a:lnTo>
                  <a:lnTo>
                    <a:pt x="10988" y="410"/>
                  </a:lnTo>
                  <a:cubicBezTo>
                    <a:pt x="10671" y="137"/>
                    <a:pt x="10277" y="0"/>
                    <a:pt x="98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958" name="Google Shape;9958;p76"/>
            <p:cNvSpPr/>
            <p:nvPr/>
          </p:nvSpPr>
          <p:spPr>
            <a:xfrm>
              <a:off x="6426850" y="1596875"/>
              <a:ext cx="115150" cy="113250"/>
            </a:xfrm>
            <a:custGeom>
              <a:avLst/>
              <a:gdLst/>
              <a:ahLst/>
              <a:cxnLst/>
              <a:rect l="l" t="t" r="r" b="b"/>
              <a:pathLst>
                <a:path w="4606" h="4530" extrusionOk="0">
                  <a:moveTo>
                    <a:pt x="3473" y="1132"/>
                  </a:moveTo>
                  <a:lnTo>
                    <a:pt x="3473" y="3397"/>
                  </a:lnTo>
                  <a:lnTo>
                    <a:pt x="1133" y="3397"/>
                  </a:lnTo>
                  <a:lnTo>
                    <a:pt x="1133" y="1132"/>
                  </a:lnTo>
                  <a:close/>
                  <a:moveTo>
                    <a:pt x="565" y="0"/>
                  </a:moveTo>
                  <a:cubicBezTo>
                    <a:pt x="251" y="0"/>
                    <a:pt x="1" y="254"/>
                    <a:pt x="1" y="568"/>
                  </a:cubicBezTo>
                  <a:lnTo>
                    <a:pt x="1" y="3965"/>
                  </a:lnTo>
                  <a:cubicBezTo>
                    <a:pt x="1" y="4276"/>
                    <a:pt x="251" y="4529"/>
                    <a:pt x="565" y="4529"/>
                  </a:cubicBezTo>
                  <a:lnTo>
                    <a:pt x="4038" y="4529"/>
                  </a:lnTo>
                  <a:cubicBezTo>
                    <a:pt x="4352" y="4529"/>
                    <a:pt x="4605" y="4276"/>
                    <a:pt x="4605" y="3965"/>
                  </a:cubicBezTo>
                  <a:lnTo>
                    <a:pt x="4605" y="568"/>
                  </a:lnTo>
                  <a:cubicBezTo>
                    <a:pt x="4605" y="254"/>
                    <a:pt x="4352" y="0"/>
                    <a:pt x="4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959" name="Google Shape;9959;p76"/>
            <p:cNvSpPr/>
            <p:nvPr/>
          </p:nvSpPr>
          <p:spPr>
            <a:xfrm>
              <a:off x="6485350" y="1796900"/>
              <a:ext cx="28325" cy="28325"/>
            </a:xfrm>
            <a:custGeom>
              <a:avLst/>
              <a:gdLst/>
              <a:ahLst/>
              <a:cxnLst/>
              <a:rect l="l" t="t" r="r" b="b"/>
              <a:pathLst>
                <a:path w="1133" h="1133" extrusionOk="0">
                  <a:moveTo>
                    <a:pt x="565" y="1"/>
                  </a:moveTo>
                  <a:cubicBezTo>
                    <a:pt x="251" y="1"/>
                    <a:pt x="1" y="254"/>
                    <a:pt x="1" y="568"/>
                  </a:cubicBezTo>
                  <a:cubicBezTo>
                    <a:pt x="1" y="879"/>
                    <a:pt x="251" y="1133"/>
                    <a:pt x="565" y="1133"/>
                  </a:cubicBezTo>
                  <a:cubicBezTo>
                    <a:pt x="879" y="1133"/>
                    <a:pt x="1133" y="879"/>
                    <a:pt x="1133" y="568"/>
                  </a:cubicBezTo>
                  <a:cubicBezTo>
                    <a:pt x="1133" y="254"/>
                    <a:pt x="879" y="1"/>
                    <a:pt x="5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9960" name="Google Shape;9960;p76"/>
          <p:cNvSpPr/>
          <p:nvPr/>
        </p:nvSpPr>
        <p:spPr>
          <a:xfrm>
            <a:off x="865437" y="3545273"/>
            <a:ext cx="300792" cy="338725"/>
          </a:xfrm>
          <a:custGeom>
            <a:avLst/>
            <a:gdLst/>
            <a:ahLst/>
            <a:cxnLst/>
            <a:rect l="l" t="t" r="r" b="b"/>
            <a:pathLst>
              <a:path w="17088" h="19243" extrusionOk="0">
                <a:moveTo>
                  <a:pt x="15955" y="1281"/>
                </a:moveTo>
                <a:lnTo>
                  <a:pt x="15955" y="3452"/>
                </a:lnTo>
                <a:lnTo>
                  <a:pt x="5586" y="5877"/>
                </a:lnTo>
                <a:lnTo>
                  <a:pt x="5586" y="3703"/>
                </a:lnTo>
                <a:lnTo>
                  <a:pt x="15955" y="1281"/>
                </a:lnTo>
                <a:close/>
                <a:moveTo>
                  <a:pt x="14425" y="12363"/>
                </a:moveTo>
                <a:cubicBezTo>
                  <a:pt x="14622" y="12363"/>
                  <a:pt x="14821" y="12401"/>
                  <a:pt x="15010" y="12480"/>
                </a:cubicBezTo>
                <a:cubicBezTo>
                  <a:pt x="15584" y="12716"/>
                  <a:pt x="15955" y="13274"/>
                  <a:pt x="15955" y="13893"/>
                </a:cubicBezTo>
                <a:cubicBezTo>
                  <a:pt x="15955" y="14739"/>
                  <a:pt x="15270" y="15421"/>
                  <a:pt x="14424" y="15421"/>
                </a:cubicBezTo>
                <a:cubicBezTo>
                  <a:pt x="13805" y="15421"/>
                  <a:pt x="13250" y="15050"/>
                  <a:pt x="13011" y="14479"/>
                </a:cubicBezTo>
                <a:cubicBezTo>
                  <a:pt x="12776" y="13905"/>
                  <a:pt x="12905" y="13247"/>
                  <a:pt x="13343" y="12809"/>
                </a:cubicBezTo>
                <a:cubicBezTo>
                  <a:pt x="13636" y="12519"/>
                  <a:pt x="14027" y="12363"/>
                  <a:pt x="14425" y="12363"/>
                </a:cubicBezTo>
                <a:close/>
                <a:moveTo>
                  <a:pt x="2925" y="15050"/>
                </a:moveTo>
                <a:cubicBezTo>
                  <a:pt x="3122" y="15050"/>
                  <a:pt x="3322" y="15088"/>
                  <a:pt x="3512" y="15168"/>
                </a:cubicBezTo>
                <a:cubicBezTo>
                  <a:pt x="4083" y="15403"/>
                  <a:pt x="4454" y="15962"/>
                  <a:pt x="4454" y="16581"/>
                </a:cubicBezTo>
                <a:cubicBezTo>
                  <a:pt x="4454" y="17423"/>
                  <a:pt x="3769" y="18108"/>
                  <a:pt x="2926" y="18108"/>
                </a:cubicBezTo>
                <a:cubicBezTo>
                  <a:pt x="2307" y="18108"/>
                  <a:pt x="1749" y="17737"/>
                  <a:pt x="1513" y="17166"/>
                </a:cubicBezTo>
                <a:cubicBezTo>
                  <a:pt x="1275" y="16593"/>
                  <a:pt x="1407" y="15934"/>
                  <a:pt x="1845" y="15497"/>
                </a:cubicBezTo>
                <a:cubicBezTo>
                  <a:pt x="2136" y="15206"/>
                  <a:pt x="2527" y="15050"/>
                  <a:pt x="2925" y="15050"/>
                </a:cubicBezTo>
                <a:close/>
                <a:moveTo>
                  <a:pt x="16525" y="0"/>
                </a:moveTo>
                <a:cubicBezTo>
                  <a:pt x="16481" y="0"/>
                  <a:pt x="16437" y="5"/>
                  <a:pt x="16393" y="16"/>
                </a:cubicBezTo>
                <a:lnTo>
                  <a:pt x="4892" y="2703"/>
                </a:lnTo>
                <a:cubicBezTo>
                  <a:pt x="4635" y="2761"/>
                  <a:pt x="4454" y="2990"/>
                  <a:pt x="4454" y="3253"/>
                </a:cubicBezTo>
                <a:lnTo>
                  <a:pt x="4454" y="14404"/>
                </a:lnTo>
                <a:cubicBezTo>
                  <a:pt x="3994" y="14081"/>
                  <a:pt x="3459" y="13921"/>
                  <a:pt x="2926" y="13921"/>
                </a:cubicBezTo>
                <a:cubicBezTo>
                  <a:pt x="2299" y="13921"/>
                  <a:pt x="1673" y="14143"/>
                  <a:pt x="1175" y="14579"/>
                </a:cubicBezTo>
                <a:cubicBezTo>
                  <a:pt x="251" y="15388"/>
                  <a:pt x="0" y="16720"/>
                  <a:pt x="568" y="17810"/>
                </a:cubicBezTo>
                <a:cubicBezTo>
                  <a:pt x="1032" y="18704"/>
                  <a:pt x="1950" y="19242"/>
                  <a:pt x="2925" y="19242"/>
                </a:cubicBezTo>
                <a:cubicBezTo>
                  <a:pt x="3136" y="19242"/>
                  <a:pt x="3349" y="19217"/>
                  <a:pt x="3560" y="19165"/>
                </a:cubicBezTo>
                <a:cubicBezTo>
                  <a:pt x="4750" y="18872"/>
                  <a:pt x="5589" y="17807"/>
                  <a:pt x="5586" y="16581"/>
                </a:cubicBezTo>
                <a:lnTo>
                  <a:pt x="5586" y="7039"/>
                </a:lnTo>
                <a:lnTo>
                  <a:pt x="15955" y="4618"/>
                </a:lnTo>
                <a:lnTo>
                  <a:pt x="15955" y="11716"/>
                </a:lnTo>
                <a:cubicBezTo>
                  <a:pt x="15508" y="11399"/>
                  <a:pt x="14974" y="11230"/>
                  <a:pt x="14424" y="11230"/>
                </a:cubicBezTo>
                <a:cubicBezTo>
                  <a:pt x="13349" y="11230"/>
                  <a:pt x="12377" y="11879"/>
                  <a:pt x="11966" y="12873"/>
                </a:cubicBezTo>
                <a:cubicBezTo>
                  <a:pt x="11553" y="13869"/>
                  <a:pt x="11782" y="15014"/>
                  <a:pt x="12543" y="15774"/>
                </a:cubicBezTo>
                <a:cubicBezTo>
                  <a:pt x="13052" y="16283"/>
                  <a:pt x="13733" y="16555"/>
                  <a:pt x="14426" y="16555"/>
                </a:cubicBezTo>
                <a:cubicBezTo>
                  <a:pt x="14769" y="16555"/>
                  <a:pt x="15115" y="16488"/>
                  <a:pt x="15445" y="16351"/>
                </a:cubicBezTo>
                <a:cubicBezTo>
                  <a:pt x="16438" y="15941"/>
                  <a:pt x="17087" y="14968"/>
                  <a:pt x="17087" y="13893"/>
                </a:cubicBezTo>
                <a:lnTo>
                  <a:pt x="17087" y="565"/>
                </a:lnTo>
                <a:cubicBezTo>
                  <a:pt x="17087" y="246"/>
                  <a:pt x="16826" y="0"/>
                  <a:pt x="165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9961" name="Google Shape;9961;p76"/>
          <p:cNvGrpSpPr/>
          <p:nvPr/>
        </p:nvGrpSpPr>
        <p:grpSpPr>
          <a:xfrm>
            <a:off x="1263703" y="3544794"/>
            <a:ext cx="340168" cy="340186"/>
            <a:chOff x="1487200" y="2021475"/>
            <a:chExt cx="483125" cy="483150"/>
          </a:xfrm>
        </p:grpSpPr>
        <p:sp>
          <p:nvSpPr>
            <p:cNvPr id="9962" name="Google Shape;9962;p76"/>
            <p:cNvSpPr/>
            <p:nvPr/>
          </p:nvSpPr>
          <p:spPr>
            <a:xfrm>
              <a:off x="1487200" y="2021475"/>
              <a:ext cx="483125" cy="483150"/>
            </a:xfrm>
            <a:custGeom>
              <a:avLst/>
              <a:gdLst/>
              <a:ahLst/>
              <a:cxnLst/>
              <a:rect l="l" t="t" r="r" b="b"/>
              <a:pathLst>
                <a:path w="19325" h="19326" extrusionOk="0">
                  <a:moveTo>
                    <a:pt x="17628" y="1133"/>
                  </a:moveTo>
                  <a:cubicBezTo>
                    <a:pt x="17939" y="1133"/>
                    <a:pt x="18192" y="1386"/>
                    <a:pt x="18192" y="1701"/>
                  </a:cubicBezTo>
                  <a:lnTo>
                    <a:pt x="18192" y="14796"/>
                  </a:lnTo>
                  <a:lnTo>
                    <a:pt x="1132" y="14796"/>
                  </a:lnTo>
                  <a:lnTo>
                    <a:pt x="1132" y="1701"/>
                  </a:lnTo>
                  <a:cubicBezTo>
                    <a:pt x="1132" y="1386"/>
                    <a:pt x="1386" y="1133"/>
                    <a:pt x="1700" y="1133"/>
                  </a:cubicBezTo>
                  <a:close/>
                  <a:moveTo>
                    <a:pt x="18192" y="15928"/>
                  </a:moveTo>
                  <a:lnTo>
                    <a:pt x="18192" y="17628"/>
                  </a:lnTo>
                  <a:cubicBezTo>
                    <a:pt x="18192" y="17939"/>
                    <a:pt x="17939" y="18193"/>
                    <a:pt x="17628" y="18193"/>
                  </a:cubicBezTo>
                  <a:lnTo>
                    <a:pt x="1700" y="18193"/>
                  </a:lnTo>
                  <a:cubicBezTo>
                    <a:pt x="1386" y="18193"/>
                    <a:pt x="1132" y="17939"/>
                    <a:pt x="1132" y="17628"/>
                  </a:cubicBezTo>
                  <a:lnTo>
                    <a:pt x="1132" y="15928"/>
                  </a:lnTo>
                  <a:close/>
                  <a:moveTo>
                    <a:pt x="1700" y="1"/>
                  </a:moveTo>
                  <a:cubicBezTo>
                    <a:pt x="761" y="1"/>
                    <a:pt x="0" y="761"/>
                    <a:pt x="0" y="1701"/>
                  </a:cubicBezTo>
                  <a:lnTo>
                    <a:pt x="0" y="17628"/>
                  </a:lnTo>
                  <a:cubicBezTo>
                    <a:pt x="0" y="18564"/>
                    <a:pt x="761" y="19325"/>
                    <a:pt x="1700" y="19325"/>
                  </a:cubicBezTo>
                  <a:lnTo>
                    <a:pt x="17628" y="19325"/>
                  </a:lnTo>
                  <a:cubicBezTo>
                    <a:pt x="18564" y="19325"/>
                    <a:pt x="19325" y="18564"/>
                    <a:pt x="19325" y="17628"/>
                  </a:cubicBezTo>
                  <a:lnTo>
                    <a:pt x="19325" y="1701"/>
                  </a:lnTo>
                  <a:cubicBezTo>
                    <a:pt x="19325" y="761"/>
                    <a:pt x="18564" y="1"/>
                    <a:pt x="176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963" name="Google Shape;9963;p76"/>
            <p:cNvSpPr/>
            <p:nvPr/>
          </p:nvSpPr>
          <p:spPr>
            <a:xfrm>
              <a:off x="1573100" y="2078100"/>
              <a:ext cx="84875" cy="284000"/>
            </a:xfrm>
            <a:custGeom>
              <a:avLst/>
              <a:gdLst/>
              <a:ahLst/>
              <a:cxnLst/>
              <a:rect l="l" t="t" r="r" b="b"/>
              <a:pathLst>
                <a:path w="3395" h="11360" extrusionOk="0">
                  <a:moveTo>
                    <a:pt x="1697" y="6833"/>
                  </a:moveTo>
                  <a:cubicBezTo>
                    <a:pt x="2201" y="6833"/>
                    <a:pt x="2455" y="7440"/>
                    <a:pt x="2099" y="7799"/>
                  </a:cubicBezTo>
                  <a:cubicBezTo>
                    <a:pt x="1983" y="7914"/>
                    <a:pt x="1841" y="7966"/>
                    <a:pt x="1702" y="7966"/>
                  </a:cubicBezTo>
                  <a:cubicBezTo>
                    <a:pt x="1411" y="7966"/>
                    <a:pt x="1133" y="7739"/>
                    <a:pt x="1133" y="7398"/>
                  </a:cubicBezTo>
                  <a:cubicBezTo>
                    <a:pt x="1133" y="7084"/>
                    <a:pt x="1383" y="6833"/>
                    <a:pt x="1697" y="6833"/>
                  </a:cubicBezTo>
                  <a:close/>
                  <a:moveTo>
                    <a:pt x="1697" y="0"/>
                  </a:moveTo>
                  <a:cubicBezTo>
                    <a:pt x="1383" y="0"/>
                    <a:pt x="1133" y="254"/>
                    <a:pt x="1133" y="568"/>
                  </a:cubicBezTo>
                  <a:lnTo>
                    <a:pt x="1133" y="5798"/>
                  </a:lnTo>
                  <a:cubicBezTo>
                    <a:pt x="453" y="6036"/>
                    <a:pt x="0" y="6679"/>
                    <a:pt x="0" y="7398"/>
                  </a:cubicBezTo>
                  <a:cubicBezTo>
                    <a:pt x="0" y="8116"/>
                    <a:pt x="453" y="8760"/>
                    <a:pt x="1133" y="8998"/>
                  </a:cubicBezTo>
                  <a:lnTo>
                    <a:pt x="1133" y="10795"/>
                  </a:lnTo>
                  <a:cubicBezTo>
                    <a:pt x="1133" y="11109"/>
                    <a:pt x="1383" y="11359"/>
                    <a:pt x="1697" y="11359"/>
                  </a:cubicBezTo>
                  <a:cubicBezTo>
                    <a:pt x="2011" y="11359"/>
                    <a:pt x="2265" y="11109"/>
                    <a:pt x="2265" y="10795"/>
                  </a:cubicBezTo>
                  <a:lnTo>
                    <a:pt x="2265" y="8998"/>
                  </a:lnTo>
                  <a:cubicBezTo>
                    <a:pt x="2941" y="8760"/>
                    <a:pt x="3394" y="8116"/>
                    <a:pt x="3394" y="7398"/>
                  </a:cubicBezTo>
                  <a:cubicBezTo>
                    <a:pt x="3394" y="6679"/>
                    <a:pt x="2941" y="6036"/>
                    <a:pt x="2265" y="5798"/>
                  </a:cubicBezTo>
                  <a:lnTo>
                    <a:pt x="2265" y="568"/>
                  </a:lnTo>
                  <a:cubicBezTo>
                    <a:pt x="2265" y="254"/>
                    <a:pt x="2011" y="0"/>
                    <a:pt x="1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964" name="Google Shape;9964;p76"/>
            <p:cNvSpPr/>
            <p:nvPr/>
          </p:nvSpPr>
          <p:spPr>
            <a:xfrm>
              <a:off x="1686325" y="2078100"/>
              <a:ext cx="84875" cy="284000"/>
            </a:xfrm>
            <a:custGeom>
              <a:avLst/>
              <a:gdLst/>
              <a:ahLst/>
              <a:cxnLst/>
              <a:rect l="l" t="t" r="r" b="b"/>
              <a:pathLst>
                <a:path w="3395" h="11360" extrusionOk="0">
                  <a:moveTo>
                    <a:pt x="1697" y="3436"/>
                  </a:moveTo>
                  <a:cubicBezTo>
                    <a:pt x="2011" y="3436"/>
                    <a:pt x="2262" y="3687"/>
                    <a:pt x="2262" y="4001"/>
                  </a:cubicBezTo>
                  <a:cubicBezTo>
                    <a:pt x="2262" y="4315"/>
                    <a:pt x="2011" y="4569"/>
                    <a:pt x="1697" y="4569"/>
                  </a:cubicBezTo>
                  <a:cubicBezTo>
                    <a:pt x="1383" y="4569"/>
                    <a:pt x="1133" y="4315"/>
                    <a:pt x="1133" y="4001"/>
                  </a:cubicBezTo>
                  <a:cubicBezTo>
                    <a:pt x="1133" y="3687"/>
                    <a:pt x="1383" y="3436"/>
                    <a:pt x="1697" y="3436"/>
                  </a:cubicBezTo>
                  <a:close/>
                  <a:moveTo>
                    <a:pt x="1697" y="0"/>
                  </a:moveTo>
                  <a:cubicBezTo>
                    <a:pt x="1383" y="0"/>
                    <a:pt x="1133" y="254"/>
                    <a:pt x="1133" y="568"/>
                  </a:cubicBezTo>
                  <a:lnTo>
                    <a:pt x="1133" y="2401"/>
                  </a:lnTo>
                  <a:cubicBezTo>
                    <a:pt x="453" y="2639"/>
                    <a:pt x="0" y="3282"/>
                    <a:pt x="0" y="4001"/>
                  </a:cubicBezTo>
                  <a:cubicBezTo>
                    <a:pt x="0" y="4720"/>
                    <a:pt x="453" y="5363"/>
                    <a:pt x="1133" y="5601"/>
                  </a:cubicBezTo>
                  <a:lnTo>
                    <a:pt x="1133" y="10795"/>
                  </a:lnTo>
                  <a:cubicBezTo>
                    <a:pt x="1133" y="11109"/>
                    <a:pt x="1383" y="11359"/>
                    <a:pt x="1697" y="11359"/>
                  </a:cubicBezTo>
                  <a:cubicBezTo>
                    <a:pt x="2011" y="11359"/>
                    <a:pt x="2265" y="11109"/>
                    <a:pt x="2265" y="10795"/>
                  </a:cubicBezTo>
                  <a:lnTo>
                    <a:pt x="2265" y="5601"/>
                  </a:lnTo>
                  <a:cubicBezTo>
                    <a:pt x="2941" y="5363"/>
                    <a:pt x="3394" y="4720"/>
                    <a:pt x="3394" y="4001"/>
                  </a:cubicBezTo>
                  <a:cubicBezTo>
                    <a:pt x="3394" y="3282"/>
                    <a:pt x="2941" y="2639"/>
                    <a:pt x="2265" y="2401"/>
                  </a:cubicBezTo>
                  <a:lnTo>
                    <a:pt x="2265" y="568"/>
                  </a:lnTo>
                  <a:cubicBezTo>
                    <a:pt x="2265" y="254"/>
                    <a:pt x="2011" y="0"/>
                    <a:pt x="1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965" name="Google Shape;9965;p76"/>
            <p:cNvSpPr/>
            <p:nvPr/>
          </p:nvSpPr>
          <p:spPr>
            <a:xfrm>
              <a:off x="1799550" y="2078100"/>
              <a:ext cx="84875" cy="284000"/>
            </a:xfrm>
            <a:custGeom>
              <a:avLst/>
              <a:gdLst/>
              <a:ahLst/>
              <a:cxnLst/>
              <a:rect l="l" t="t" r="r" b="b"/>
              <a:pathLst>
                <a:path w="3395" h="11360" extrusionOk="0">
                  <a:moveTo>
                    <a:pt x="1698" y="6833"/>
                  </a:moveTo>
                  <a:cubicBezTo>
                    <a:pt x="2202" y="6833"/>
                    <a:pt x="2455" y="7440"/>
                    <a:pt x="2099" y="7799"/>
                  </a:cubicBezTo>
                  <a:cubicBezTo>
                    <a:pt x="1983" y="7914"/>
                    <a:pt x="1841" y="7966"/>
                    <a:pt x="1703" y="7966"/>
                  </a:cubicBezTo>
                  <a:cubicBezTo>
                    <a:pt x="1411" y="7966"/>
                    <a:pt x="1133" y="7739"/>
                    <a:pt x="1133" y="7398"/>
                  </a:cubicBezTo>
                  <a:cubicBezTo>
                    <a:pt x="1133" y="7084"/>
                    <a:pt x="1384" y="6833"/>
                    <a:pt x="1698" y="6833"/>
                  </a:cubicBezTo>
                  <a:close/>
                  <a:moveTo>
                    <a:pt x="1698" y="0"/>
                  </a:moveTo>
                  <a:cubicBezTo>
                    <a:pt x="1384" y="0"/>
                    <a:pt x="1133" y="254"/>
                    <a:pt x="1133" y="568"/>
                  </a:cubicBezTo>
                  <a:lnTo>
                    <a:pt x="1133" y="5798"/>
                  </a:lnTo>
                  <a:cubicBezTo>
                    <a:pt x="454" y="6036"/>
                    <a:pt x="1" y="6679"/>
                    <a:pt x="1" y="7398"/>
                  </a:cubicBezTo>
                  <a:cubicBezTo>
                    <a:pt x="1" y="8116"/>
                    <a:pt x="454" y="8760"/>
                    <a:pt x="1133" y="8998"/>
                  </a:cubicBezTo>
                  <a:lnTo>
                    <a:pt x="1133" y="10795"/>
                  </a:lnTo>
                  <a:cubicBezTo>
                    <a:pt x="1133" y="11109"/>
                    <a:pt x="1384" y="11359"/>
                    <a:pt x="1698" y="11359"/>
                  </a:cubicBezTo>
                  <a:cubicBezTo>
                    <a:pt x="2012" y="11359"/>
                    <a:pt x="2265" y="11109"/>
                    <a:pt x="2265" y="10795"/>
                  </a:cubicBezTo>
                  <a:lnTo>
                    <a:pt x="2265" y="8998"/>
                  </a:lnTo>
                  <a:cubicBezTo>
                    <a:pt x="2942" y="8760"/>
                    <a:pt x="3394" y="8116"/>
                    <a:pt x="3394" y="7398"/>
                  </a:cubicBezTo>
                  <a:cubicBezTo>
                    <a:pt x="3394" y="6679"/>
                    <a:pt x="2942" y="6036"/>
                    <a:pt x="2265" y="5798"/>
                  </a:cubicBezTo>
                  <a:lnTo>
                    <a:pt x="2265" y="568"/>
                  </a:lnTo>
                  <a:cubicBezTo>
                    <a:pt x="2265" y="254"/>
                    <a:pt x="2012" y="0"/>
                    <a:pt x="16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966" name="Google Shape;9966;p76"/>
          <p:cNvGrpSpPr/>
          <p:nvPr/>
        </p:nvGrpSpPr>
        <p:grpSpPr>
          <a:xfrm>
            <a:off x="1678040" y="3565398"/>
            <a:ext cx="340168" cy="298978"/>
            <a:chOff x="2081650" y="2050750"/>
            <a:chExt cx="483125" cy="424625"/>
          </a:xfrm>
        </p:grpSpPr>
        <p:sp>
          <p:nvSpPr>
            <p:cNvPr id="9967" name="Google Shape;9967;p76"/>
            <p:cNvSpPr/>
            <p:nvPr/>
          </p:nvSpPr>
          <p:spPr>
            <a:xfrm>
              <a:off x="2081650" y="2050750"/>
              <a:ext cx="483125" cy="424625"/>
            </a:xfrm>
            <a:custGeom>
              <a:avLst/>
              <a:gdLst/>
              <a:ahLst/>
              <a:cxnLst/>
              <a:rect l="l" t="t" r="r" b="b"/>
              <a:pathLst>
                <a:path w="19325" h="16985" extrusionOk="0">
                  <a:moveTo>
                    <a:pt x="5662" y="1402"/>
                  </a:moveTo>
                  <a:lnTo>
                    <a:pt x="5662" y="13770"/>
                  </a:lnTo>
                  <a:lnTo>
                    <a:pt x="1133" y="15581"/>
                  </a:lnTo>
                  <a:lnTo>
                    <a:pt x="1133" y="3214"/>
                  </a:lnTo>
                  <a:lnTo>
                    <a:pt x="5662" y="1402"/>
                  </a:lnTo>
                  <a:close/>
                  <a:moveTo>
                    <a:pt x="18192" y="1402"/>
                  </a:moveTo>
                  <a:lnTo>
                    <a:pt x="18192" y="13770"/>
                  </a:lnTo>
                  <a:lnTo>
                    <a:pt x="13663" y="15581"/>
                  </a:lnTo>
                  <a:lnTo>
                    <a:pt x="13663" y="3214"/>
                  </a:lnTo>
                  <a:lnTo>
                    <a:pt x="18192" y="1402"/>
                  </a:lnTo>
                  <a:close/>
                  <a:moveTo>
                    <a:pt x="6794" y="1348"/>
                  </a:moveTo>
                  <a:lnTo>
                    <a:pt x="12531" y="3241"/>
                  </a:lnTo>
                  <a:lnTo>
                    <a:pt x="12531" y="9464"/>
                  </a:lnTo>
                  <a:lnTo>
                    <a:pt x="12510" y="9461"/>
                  </a:lnTo>
                  <a:cubicBezTo>
                    <a:pt x="12205" y="9437"/>
                    <a:pt x="11903" y="9364"/>
                    <a:pt x="11619" y="9244"/>
                  </a:cubicBezTo>
                  <a:cubicBezTo>
                    <a:pt x="11548" y="9214"/>
                    <a:pt x="11474" y="9200"/>
                    <a:pt x="11401" y="9200"/>
                  </a:cubicBezTo>
                  <a:cubicBezTo>
                    <a:pt x="11181" y="9200"/>
                    <a:pt x="10970" y="9330"/>
                    <a:pt x="10879" y="9546"/>
                  </a:cubicBezTo>
                  <a:cubicBezTo>
                    <a:pt x="10759" y="9832"/>
                    <a:pt x="10891" y="10165"/>
                    <a:pt x="11178" y="10288"/>
                  </a:cubicBezTo>
                  <a:cubicBezTo>
                    <a:pt x="11574" y="10454"/>
                    <a:pt x="11994" y="10557"/>
                    <a:pt x="12422" y="10590"/>
                  </a:cubicBezTo>
                  <a:lnTo>
                    <a:pt x="12468" y="10590"/>
                  </a:lnTo>
                  <a:cubicBezTo>
                    <a:pt x="12489" y="10590"/>
                    <a:pt x="12510" y="10587"/>
                    <a:pt x="12531" y="10584"/>
                  </a:cubicBezTo>
                  <a:lnTo>
                    <a:pt x="12531" y="15633"/>
                  </a:lnTo>
                  <a:lnTo>
                    <a:pt x="6794" y="13746"/>
                  </a:lnTo>
                  <a:lnTo>
                    <a:pt x="6794" y="6774"/>
                  </a:lnTo>
                  <a:cubicBezTo>
                    <a:pt x="6951" y="6777"/>
                    <a:pt x="7105" y="6795"/>
                    <a:pt x="7259" y="6822"/>
                  </a:cubicBezTo>
                  <a:cubicBezTo>
                    <a:pt x="7295" y="6828"/>
                    <a:pt x="7331" y="6834"/>
                    <a:pt x="7368" y="6834"/>
                  </a:cubicBezTo>
                  <a:cubicBezTo>
                    <a:pt x="7658" y="6831"/>
                    <a:pt x="7902" y="6611"/>
                    <a:pt x="7929" y="6321"/>
                  </a:cubicBezTo>
                  <a:cubicBezTo>
                    <a:pt x="7957" y="6028"/>
                    <a:pt x="7760" y="5765"/>
                    <a:pt x="7473" y="5711"/>
                  </a:cubicBezTo>
                  <a:cubicBezTo>
                    <a:pt x="7250" y="5669"/>
                    <a:pt x="7020" y="5644"/>
                    <a:pt x="6794" y="5641"/>
                  </a:cubicBezTo>
                  <a:lnTo>
                    <a:pt x="6794" y="1348"/>
                  </a:lnTo>
                  <a:close/>
                  <a:moveTo>
                    <a:pt x="18757" y="0"/>
                  </a:moveTo>
                  <a:cubicBezTo>
                    <a:pt x="18687" y="0"/>
                    <a:pt x="18616" y="13"/>
                    <a:pt x="18549" y="40"/>
                  </a:cubicBezTo>
                  <a:lnTo>
                    <a:pt x="13077" y="2229"/>
                  </a:lnTo>
                  <a:lnTo>
                    <a:pt x="6405" y="28"/>
                  </a:lnTo>
                  <a:cubicBezTo>
                    <a:pt x="6395" y="25"/>
                    <a:pt x="6386" y="25"/>
                    <a:pt x="6380" y="22"/>
                  </a:cubicBezTo>
                  <a:cubicBezTo>
                    <a:pt x="6371" y="19"/>
                    <a:pt x="6359" y="16"/>
                    <a:pt x="6347" y="13"/>
                  </a:cubicBezTo>
                  <a:lnTo>
                    <a:pt x="6311" y="7"/>
                  </a:lnTo>
                  <a:cubicBezTo>
                    <a:pt x="6302" y="7"/>
                    <a:pt x="6290" y="4"/>
                    <a:pt x="6281" y="4"/>
                  </a:cubicBezTo>
                  <a:lnTo>
                    <a:pt x="6211" y="4"/>
                  </a:lnTo>
                  <a:cubicBezTo>
                    <a:pt x="6199" y="4"/>
                    <a:pt x="6187" y="4"/>
                    <a:pt x="6172" y="7"/>
                  </a:cubicBezTo>
                  <a:cubicBezTo>
                    <a:pt x="6166" y="9"/>
                    <a:pt x="6161" y="9"/>
                    <a:pt x="6157" y="9"/>
                  </a:cubicBezTo>
                  <a:cubicBezTo>
                    <a:pt x="6152" y="9"/>
                    <a:pt x="6148" y="9"/>
                    <a:pt x="6142" y="10"/>
                  </a:cubicBezTo>
                  <a:cubicBezTo>
                    <a:pt x="6133" y="13"/>
                    <a:pt x="6118" y="13"/>
                    <a:pt x="6106" y="16"/>
                  </a:cubicBezTo>
                  <a:lnTo>
                    <a:pt x="6075" y="22"/>
                  </a:lnTo>
                  <a:cubicBezTo>
                    <a:pt x="6063" y="28"/>
                    <a:pt x="6048" y="31"/>
                    <a:pt x="6036" y="37"/>
                  </a:cubicBezTo>
                  <a:cubicBezTo>
                    <a:pt x="6027" y="40"/>
                    <a:pt x="6021" y="40"/>
                    <a:pt x="6015" y="43"/>
                  </a:cubicBezTo>
                  <a:lnTo>
                    <a:pt x="354" y="2308"/>
                  </a:lnTo>
                  <a:cubicBezTo>
                    <a:pt x="139" y="2396"/>
                    <a:pt x="0" y="2601"/>
                    <a:pt x="0" y="2830"/>
                  </a:cubicBezTo>
                  <a:lnTo>
                    <a:pt x="0" y="16418"/>
                  </a:lnTo>
                  <a:cubicBezTo>
                    <a:pt x="0" y="16744"/>
                    <a:pt x="267" y="16984"/>
                    <a:pt x="566" y="16984"/>
                  </a:cubicBezTo>
                  <a:cubicBezTo>
                    <a:pt x="635" y="16984"/>
                    <a:pt x="706" y="16971"/>
                    <a:pt x="776" y="16943"/>
                  </a:cubicBezTo>
                  <a:lnTo>
                    <a:pt x="6248" y="14754"/>
                  </a:lnTo>
                  <a:lnTo>
                    <a:pt x="12917" y="16952"/>
                  </a:lnTo>
                  <a:cubicBezTo>
                    <a:pt x="12933" y="16958"/>
                    <a:pt x="12951" y="16964"/>
                    <a:pt x="12966" y="16967"/>
                  </a:cubicBezTo>
                  <a:cubicBezTo>
                    <a:pt x="13008" y="16976"/>
                    <a:pt x="13050" y="16983"/>
                    <a:pt x="13096" y="16983"/>
                  </a:cubicBezTo>
                  <a:lnTo>
                    <a:pt x="13099" y="16983"/>
                  </a:lnTo>
                  <a:cubicBezTo>
                    <a:pt x="13156" y="16983"/>
                    <a:pt x="13213" y="16973"/>
                    <a:pt x="13271" y="16955"/>
                  </a:cubicBezTo>
                  <a:cubicBezTo>
                    <a:pt x="13283" y="16952"/>
                    <a:pt x="13295" y="16946"/>
                    <a:pt x="13307" y="16940"/>
                  </a:cubicBezTo>
                  <a:lnTo>
                    <a:pt x="18965" y="14676"/>
                  </a:lnTo>
                  <a:cubicBezTo>
                    <a:pt x="19183" y="14591"/>
                    <a:pt x="19325" y="14386"/>
                    <a:pt x="19325" y="14153"/>
                  </a:cubicBezTo>
                  <a:lnTo>
                    <a:pt x="19325" y="566"/>
                  </a:lnTo>
                  <a:cubicBezTo>
                    <a:pt x="19325" y="379"/>
                    <a:pt x="19231" y="203"/>
                    <a:pt x="19077" y="98"/>
                  </a:cubicBezTo>
                  <a:cubicBezTo>
                    <a:pt x="18981" y="33"/>
                    <a:pt x="18869" y="0"/>
                    <a:pt x="18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968" name="Google Shape;9968;p76"/>
            <p:cNvSpPr/>
            <p:nvPr/>
          </p:nvSpPr>
          <p:spPr>
            <a:xfrm>
              <a:off x="2136375" y="2292025"/>
              <a:ext cx="36400" cy="41975"/>
            </a:xfrm>
            <a:custGeom>
              <a:avLst/>
              <a:gdLst/>
              <a:ahLst/>
              <a:cxnLst/>
              <a:rect l="l" t="t" r="r" b="b"/>
              <a:pathLst>
                <a:path w="1456" h="1679" extrusionOk="0">
                  <a:moveTo>
                    <a:pt x="820" y="1"/>
                  </a:moveTo>
                  <a:cubicBezTo>
                    <a:pt x="583" y="1"/>
                    <a:pt x="361" y="151"/>
                    <a:pt x="284" y="390"/>
                  </a:cubicBezTo>
                  <a:lnTo>
                    <a:pt x="103" y="927"/>
                  </a:lnTo>
                  <a:cubicBezTo>
                    <a:pt x="0" y="1223"/>
                    <a:pt x="160" y="1549"/>
                    <a:pt x="459" y="1649"/>
                  </a:cubicBezTo>
                  <a:cubicBezTo>
                    <a:pt x="519" y="1669"/>
                    <a:pt x="579" y="1678"/>
                    <a:pt x="639" y="1678"/>
                  </a:cubicBezTo>
                  <a:cubicBezTo>
                    <a:pt x="878" y="1678"/>
                    <a:pt x="1101" y="1525"/>
                    <a:pt x="1178" y="1284"/>
                  </a:cubicBezTo>
                  <a:lnTo>
                    <a:pt x="1356" y="746"/>
                  </a:lnTo>
                  <a:cubicBezTo>
                    <a:pt x="1456" y="450"/>
                    <a:pt x="1296" y="130"/>
                    <a:pt x="1000" y="30"/>
                  </a:cubicBezTo>
                  <a:cubicBezTo>
                    <a:pt x="940" y="10"/>
                    <a:pt x="880"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969" name="Google Shape;9969;p76"/>
            <p:cNvSpPr/>
            <p:nvPr/>
          </p:nvSpPr>
          <p:spPr>
            <a:xfrm>
              <a:off x="2296850" y="2220800"/>
              <a:ext cx="46075" cy="51650"/>
            </a:xfrm>
            <a:custGeom>
              <a:avLst/>
              <a:gdLst/>
              <a:ahLst/>
              <a:cxnLst/>
              <a:rect l="l" t="t" r="r" b="b"/>
              <a:pathLst>
                <a:path w="1843" h="2066" extrusionOk="0">
                  <a:moveTo>
                    <a:pt x="634" y="1"/>
                  </a:moveTo>
                  <a:cubicBezTo>
                    <a:pt x="506" y="1"/>
                    <a:pt x="378" y="44"/>
                    <a:pt x="272" y="132"/>
                  </a:cubicBezTo>
                  <a:cubicBezTo>
                    <a:pt x="37" y="331"/>
                    <a:pt x="1" y="681"/>
                    <a:pt x="194" y="920"/>
                  </a:cubicBezTo>
                  <a:cubicBezTo>
                    <a:pt x="354" y="1113"/>
                    <a:pt x="487" y="1327"/>
                    <a:pt x="593" y="1557"/>
                  </a:cubicBezTo>
                  <a:cubicBezTo>
                    <a:pt x="626" y="1626"/>
                    <a:pt x="662" y="1696"/>
                    <a:pt x="698" y="1765"/>
                  </a:cubicBezTo>
                  <a:cubicBezTo>
                    <a:pt x="798" y="1957"/>
                    <a:pt x="993" y="2065"/>
                    <a:pt x="1195" y="2065"/>
                  </a:cubicBezTo>
                  <a:cubicBezTo>
                    <a:pt x="1285" y="2065"/>
                    <a:pt x="1377" y="2044"/>
                    <a:pt x="1462" y="1998"/>
                  </a:cubicBezTo>
                  <a:cubicBezTo>
                    <a:pt x="1740" y="1853"/>
                    <a:pt x="1843" y="1509"/>
                    <a:pt x="1698" y="1234"/>
                  </a:cubicBezTo>
                  <a:cubicBezTo>
                    <a:pt x="1670" y="1183"/>
                    <a:pt x="1643" y="1131"/>
                    <a:pt x="1622" y="1083"/>
                  </a:cubicBezTo>
                  <a:cubicBezTo>
                    <a:pt x="1474" y="763"/>
                    <a:pt x="1287" y="464"/>
                    <a:pt x="1061" y="195"/>
                  </a:cubicBezTo>
                  <a:cubicBezTo>
                    <a:pt x="949" y="67"/>
                    <a:pt x="792" y="1"/>
                    <a:pt x="6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970" name="Google Shape;9970;p76"/>
            <p:cNvSpPr/>
            <p:nvPr/>
          </p:nvSpPr>
          <p:spPr>
            <a:xfrm>
              <a:off x="2158650" y="2216775"/>
              <a:ext cx="47275" cy="51425"/>
            </a:xfrm>
            <a:custGeom>
              <a:avLst/>
              <a:gdLst/>
              <a:ahLst/>
              <a:cxnLst/>
              <a:rect l="l" t="t" r="r" b="b"/>
              <a:pathLst>
                <a:path w="1891" h="2057" extrusionOk="0">
                  <a:moveTo>
                    <a:pt x="1264" y="1"/>
                  </a:moveTo>
                  <a:cubicBezTo>
                    <a:pt x="1109" y="1"/>
                    <a:pt x="955" y="63"/>
                    <a:pt x="843" y="187"/>
                  </a:cubicBezTo>
                  <a:lnTo>
                    <a:pt x="846" y="184"/>
                  </a:lnTo>
                  <a:lnTo>
                    <a:pt x="846" y="184"/>
                  </a:lnTo>
                  <a:cubicBezTo>
                    <a:pt x="547" y="498"/>
                    <a:pt x="305" y="860"/>
                    <a:pt x="130" y="1256"/>
                  </a:cubicBezTo>
                  <a:cubicBezTo>
                    <a:pt x="0" y="1543"/>
                    <a:pt x="127" y="1878"/>
                    <a:pt x="414" y="2005"/>
                  </a:cubicBezTo>
                  <a:cubicBezTo>
                    <a:pt x="486" y="2038"/>
                    <a:pt x="565" y="2056"/>
                    <a:pt x="643" y="2056"/>
                  </a:cubicBezTo>
                  <a:cubicBezTo>
                    <a:pt x="867" y="2056"/>
                    <a:pt x="1069" y="1923"/>
                    <a:pt x="1163" y="1721"/>
                  </a:cubicBezTo>
                  <a:cubicBezTo>
                    <a:pt x="1286" y="1443"/>
                    <a:pt x="1455" y="1187"/>
                    <a:pt x="1664" y="966"/>
                  </a:cubicBezTo>
                  <a:cubicBezTo>
                    <a:pt x="1890" y="740"/>
                    <a:pt x="1884" y="374"/>
                    <a:pt x="1655" y="157"/>
                  </a:cubicBezTo>
                  <a:cubicBezTo>
                    <a:pt x="1544" y="52"/>
                    <a:pt x="1404" y="1"/>
                    <a:pt x="12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971" name="Google Shape;9971;p76"/>
            <p:cNvSpPr/>
            <p:nvPr/>
          </p:nvSpPr>
          <p:spPr>
            <a:xfrm>
              <a:off x="2426475" y="2255725"/>
              <a:ext cx="55875" cy="46900"/>
            </a:xfrm>
            <a:custGeom>
              <a:avLst/>
              <a:gdLst/>
              <a:ahLst/>
              <a:cxnLst/>
              <a:rect l="l" t="t" r="r" b="b"/>
              <a:pathLst>
                <a:path w="2235" h="1876" extrusionOk="0">
                  <a:moveTo>
                    <a:pt x="1592" y="1"/>
                  </a:moveTo>
                  <a:cubicBezTo>
                    <a:pt x="1423" y="1"/>
                    <a:pt x="1257" y="76"/>
                    <a:pt x="1144" y="220"/>
                  </a:cubicBezTo>
                  <a:cubicBezTo>
                    <a:pt x="960" y="462"/>
                    <a:pt x="734" y="667"/>
                    <a:pt x="477" y="830"/>
                  </a:cubicBezTo>
                  <a:cubicBezTo>
                    <a:pt x="0" y="1135"/>
                    <a:pt x="218" y="1875"/>
                    <a:pt x="782" y="1875"/>
                  </a:cubicBezTo>
                  <a:cubicBezTo>
                    <a:pt x="891" y="1875"/>
                    <a:pt x="997" y="1845"/>
                    <a:pt x="1087" y="1784"/>
                  </a:cubicBezTo>
                  <a:cubicBezTo>
                    <a:pt x="1452" y="1552"/>
                    <a:pt x="1776" y="1256"/>
                    <a:pt x="2041" y="912"/>
                  </a:cubicBezTo>
                  <a:cubicBezTo>
                    <a:pt x="2234" y="667"/>
                    <a:pt x="2186" y="311"/>
                    <a:pt x="1939" y="121"/>
                  </a:cubicBezTo>
                  <a:cubicBezTo>
                    <a:pt x="1835" y="40"/>
                    <a:pt x="1713" y="1"/>
                    <a:pt x="15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972" name="Google Shape;9972;p76"/>
            <p:cNvSpPr/>
            <p:nvPr/>
          </p:nvSpPr>
          <p:spPr>
            <a:xfrm>
              <a:off x="2473050" y="2192325"/>
              <a:ext cx="37000" cy="41500"/>
            </a:xfrm>
            <a:custGeom>
              <a:avLst/>
              <a:gdLst/>
              <a:ahLst/>
              <a:cxnLst/>
              <a:rect l="l" t="t" r="r" b="b"/>
              <a:pathLst>
                <a:path w="1480" h="1660" extrusionOk="0">
                  <a:moveTo>
                    <a:pt x="838" y="0"/>
                  </a:moveTo>
                  <a:cubicBezTo>
                    <a:pt x="609" y="0"/>
                    <a:pt x="393" y="140"/>
                    <a:pt x="308" y="368"/>
                  </a:cubicBezTo>
                  <a:lnTo>
                    <a:pt x="109" y="896"/>
                  </a:lnTo>
                  <a:cubicBezTo>
                    <a:pt x="0" y="1189"/>
                    <a:pt x="148" y="1515"/>
                    <a:pt x="441" y="1624"/>
                  </a:cubicBezTo>
                  <a:cubicBezTo>
                    <a:pt x="506" y="1648"/>
                    <a:pt x="573" y="1660"/>
                    <a:pt x="639" y="1660"/>
                  </a:cubicBezTo>
                  <a:cubicBezTo>
                    <a:pt x="868" y="1660"/>
                    <a:pt x="1084" y="1520"/>
                    <a:pt x="1169" y="1292"/>
                  </a:cubicBezTo>
                  <a:lnTo>
                    <a:pt x="1368" y="764"/>
                  </a:lnTo>
                  <a:cubicBezTo>
                    <a:pt x="1480" y="471"/>
                    <a:pt x="1329" y="145"/>
                    <a:pt x="1036" y="36"/>
                  </a:cubicBezTo>
                  <a:cubicBezTo>
                    <a:pt x="971" y="12"/>
                    <a:pt x="904" y="0"/>
                    <a:pt x="8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973" name="Google Shape;9973;p76"/>
          <p:cNvGrpSpPr/>
          <p:nvPr/>
        </p:nvGrpSpPr>
        <p:grpSpPr>
          <a:xfrm>
            <a:off x="2105973" y="3588721"/>
            <a:ext cx="340168" cy="252332"/>
            <a:chOff x="2676100" y="2083800"/>
            <a:chExt cx="483125" cy="358375"/>
          </a:xfrm>
        </p:grpSpPr>
        <p:sp>
          <p:nvSpPr>
            <p:cNvPr id="9974" name="Google Shape;9974;p76"/>
            <p:cNvSpPr/>
            <p:nvPr/>
          </p:nvSpPr>
          <p:spPr>
            <a:xfrm>
              <a:off x="2676100" y="2083800"/>
              <a:ext cx="483125" cy="358375"/>
            </a:xfrm>
            <a:custGeom>
              <a:avLst/>
              <a:gdLst/>
              <a:ahLst/>
              <a:cxnLst/>
              <a:rect l="l" t="t" r="r" b="b"/>
              <a:pathLst>
                <a:path w="19325" h="14335" extrusionOk="0">
                  <a:moveTo>
                    <a:pt x="1932" y="6375"/>
                  </a:moveTo>
                  <a:cubicBezTo>
                    <a:pt x="2126" y="6375"/>
                    <a:pt x="2324" y="6447"/>
                    <a:pt x="2485" y="6608"/>
                  </a:cubicBezTo>
                  <a:cubicBezTo>
                    <a:pt x="2984" y="7109"/>
                    <a:pt x="2630" y="7964"/>
                    <a:pt x="1927" y="7964"/>
                  </a:cubicBezTo>
                  <a:cubicBezTo>
                    <a:pt x="1489" y="7964"/>
                    <a:pt x="1133" y="7608"/>
                    <a:pt x="1133" y="7170"/>
                  </a:cubicBezTo>
                  <a:cubicBezTo>
                    <a:pt x="1133" y="6692"/>
                    <a:pt x="1524" y="6375"/>
                    <a:pt x="1932" y="6375"/>
                  </a:cubicBezTo>
                  <a:close/>
                  <a:moveTo>
                    <a:pt x="17401" y="6379"/>
                  </a:moveTo>
                  <a:cubicBezTo>
                    <a:pt x="17836" y="6379"/>
                    <a:pt x="18193" y="6732"/>
                    <a:pt x="18193" y="7170"/>
                  </a:cubicBezTo>
                  <a:cubicBezTo>
                    <a:pt x="18193" y="7648"/>
                    <a:pt x="17801" y="7964"/>
                    <a:pt x="17394" y="7964"/>
                  </a:cubicBezTo>
                  <a:cubicBezTo>
                    <a:pt x="17199" y="7964"/>
                    <a:pt x="17001" y="7892"/>
                    <a:pt x="16840" y="7731"/>
                  </a:cubicBezTo>
                  <a:cubicBezTo>
                    <a:pt x="16342" y="7230"/>
                    <a:pt x="16695" y="6379"/>
                    <a:pt x="17401" y="6379"/>
                  </a:cubicBezTo>
                  <a:close/>
                  <a:moveTo>
                    <a:pt x="9669" y="1276"/>
                  </a:moveTo>
                  <a:lnTo>
                    <a:pt x="14542" y="4851"/>
                  </a:lnTo>
                  <a:cubicBezTo>
                    <a:pt x="14642" y="4924"/>
                    <a:pt x="14760" y="4960"/>
                    <a:pt x="14877" y="4960"/>
                  </a:cubicBezTo>
                  <a:cubicBezTo>
                    <a:pt x="15021" y="4960"/>
                    <a:pt x="15164" y="4905"/>
                    <a:pt x="15273" y="4797"/>
                  </a:cubicBezTo>
                  <a:lnTo>
                    <a:pt x="18193" y="1925"/>
                  </a:lnTo>
                  <a:lnTo>
                    <a:pt x="18193" y="5419"/>
                  </a:lnTo>
                  <a:cubicBezTo>
                    <a:pt x="17930" y="5300"/>
                    <a:pt x="17661" y="5245"/>
                    <a:pt x="17398" y="5245"/>
                  </a:cubicBezTo>
                  <a:cubicBezTo>
                    <a:pt x="16385" y="5245"/>
                    <a:pt x="15475" y="6060"/>
                    <a:pt x="15475" y="7173"/>
                  </a:cubicBezTo>
                  <a:cubicBezTo>
                    <a:pt x="15475" y="8283"/>
                    <a:pt x="16385" y="9098"/>
                    <a:pt x="17398" y="9098"/>
                  </a:cubicBezTo>
                  <a:cubicBezTo>
                    <a:pt x="17660" y="9098"/>
                    <a:pt x="17930" y="9043"/>
                    <a:pt x="18193" y="8924"/>
                  </a:cubicBezTo>
                  <a:lnTo>
                    <a:pt x="18193" y="10878"/>
                  </a:lnTo>
                  <a:lnTo>
                    <a:pt x="1133" y="10878"/>
                  </a:lnTo>
                  <a:lnTo>
                    <a:pt x="1133" y="8924"/>
                  </a:lnTo>
                  <a:cubicBezTo>
                    <a:pt x="1395" y="9043"/>
                    <a:pt x="1665" y="9098"/>
                    <a:pt x="1928" y="9098"/>
                  </a:cubicBezTo>
                  <a:cubicBezTo>
                    <a:pt x="2940" y="9098"/>
                    <a:pt x="3850" y="8283"/>
                    <a:pt x="3850" y="7173"/>
                  </a:cubicBezTo>
                  <a:cubicBezTo>
                    <a:pt x="3850" y="6060"/>
                    <a:pt x="2940" y="5245"/>
                    <a:pt x="1927" y="5245"/>
                  </a:cubicBezTo>
                  <a:cubicBezTo>
                    <a:pt x="1665" y="5245"/>
                    <a:pt x="1395" y="5300"/>
                    <a:pt x="1133" y="5419"/>
                  </a:cubicBezTo>
                  <a:lnTo>
                    <a:pt x="1133" y="1883"/>
                  </a:lnTo>
                  <a:lnTo>
                    <a:pt x="4240" y="4806"/>
                  </a:lnTo>
                  <a:cubicBezTo>
                    <a:pt x="4349" y="4908"/>
                    <a:pt x="4488" y="4960"/>
                    <a:pt x="4628" y="4960"/>
                  </a:cubicBezTo>
                  <a:cubicBezTo>
                    <a:pt x="4748" y="4960"/>
                    <a:pt x="4869" y="4922"/>
                    <a:pt x="4970" y="4845"/>
                  </a:cubicBezTo>
                  <a:lnTo>
                    <a:pt x="9669" y="1276"/>
                  </a:lnTo>
                  <a:close/>
                  <a:moveTo>
                    <a:pt x="18193" y="12007"/>
                  </a:moveTo>
                  <a:lnTo>
                    <a:pt x="18193" y="13203"/>
                  </a:lnTo>
                  <a:lnTo>
                    <a:pt x="1133" y="13206"/>
                  </a:lnTo>
                  <a:lnTo>
                    <a:pt x="1133" y="12007"/>
                  </a:lnTo>
                  <a:close/>
                  <a:moveTo>
                    <a:pt x="570" y="0"/>
                  </a:moveTo>
                  <a:cubicBezTo>
                    <a:pt x="278" y="0"/>
                    <a:pt x="0" y="228"/>
                    <a:pt x="0" y="569"/>
                  </a:cubicBezTo>
                  <a:lnTo>
                    <a:pt x="0" y="13770"/>
                  </a:lnTo>
                  <a:cubicBezTo>
                    <a:pt x="0" y="14081"/>
                    <a:pt x="254" y="14335"/>
                    <a:pt x="565" y="14335"/>
                  </a:cubicBezTo>
                  <a:lnTo>
                    <a:pt x="18760" y="14335"/>
                  </a:lnTo>
                  <a:cubicBezTo>
                    <a:pt x="19071" y="14335"/>
                    <a:pt x="19325" y="14081"/>
                    <a:pt x="19325" y="13770"/>
                  </a:cubicBezTo>
                  <a:lnTo>
                    <a:pt x="19325" y="569"/>
                  </a:lnTo>
                  <a:cubicBezTo>
                    <a:pt x="19325" y="343"/>
                    <a:pt x="19189" y="134"/>
                    <a:pt x="18978" y="47"/>
                  </a:cubicBezTo>
                  <a:cubicBezTo>
                    <a:pt x="18907" y="18"/>
                    <a:pt x="18832" y="3"/>
                    <a:pt x="18758" y="3"/>
                  </a:cubicBezTo>
                  <a:cubicBezTo>
                    <a:pt x="18613" y="3"/>
                    <a:pt x="18470" y="59"/>
                    <a:pt x="18362" y="168"/>
                  </a:cubicBezTo>
                  <a:lnTo>
                    <a:pt x="14823" y="3652"/>
                  </a:lnTo>
                  <a:lnTo>
                    <a:pt x="9998" y="113"/>
                  </a:lnTo>
                  <a:cubicBezTo>
                    <a:pt x="9898" y="39"/>
                    <a:pt x="9780" y="2"/>
                    <a:pt x="9662" y="2"/>
                  </a:cubicBezTo>
                  <a:cubicBezTo>
                    <a:pt x="9542" y="2"/>
                    <a:pt x="9422" y="40"/>
                    <a:pt x="9321" y="116"/>
                  </a:cubicBezTo>
                  <a:lnTo>
                    <a:pt x="4668" y="3652"/>
                  </a:lnTo>
                  <a:lnTo>
                    <a:pt x="955" y="156"/>
                  </a:lnTo>
                  <a:cubicBezTo>
                    <a:pt x="840" y="48"/>
                    <a:pt x="704" y="0"/>
                    <a:pt x="5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975" name="Google Shape;9975;p76"/>
            <p:cNvSpPr/>
            <p:nvPr/>
          </p:nvSpPr>
          <p:spPr>
            <a:xfrm>
              <a:off x="2869575" y="2214900"/>
              <a:ext cx="100050" cy="96325"/>
            </a:xfrm>
            <a:custGeom>
              <a:avLst/>
              <a:gdLst/>
              <a:ahLst/>
              <a:cxnLst/>
              <a:rect l="l" t="t" r="r" b="b"/>
              <a:pathLst>
                <a:path w="4002" h="3853" extrusionOk="0">
                  <a:moveTo>
                    <a:pt x="1924" y="1135"/>
                  </a:moveTo>
                  <a:cubicBezTo>
                    <a:pt x="2630" y="1135"/>
                    <a:pt x="2983" y="1986"/>
                    <a:pt x="2485" y="2487"/>
                  </a:cubicBezTo>
                  <a:cubicBezTo>
                    <a:pt x="2323" y="2648"/>
                    <a:pt x="2125" y="2720"/>
                    <a:pt x="1930" y="2720"/>
                  </a:cubicBezTo>
                  <a:cubicBezTo>
                    <a:pt x="1523" y="2720"/>
                    <a:pt x="1133" y="2404"/>
                    <a:pt x="1133" y="1926"/>
                  </a:cubicBezTo>
                  <a:cubicBezTo>
                    <a:pt x="1133" y="1488"/>
                    <a:pt x="1486" y="1135"/>
                    <a:pt x="1924" y="1135"/>
                  </a:cubicBezTo>
                  <a:close/>
                  <a:moveTo>
                    <a:pt x="1922" y="0"/>
                  </a:moveTo>
                  <a:cubicBezTo>
                    <a:pt x="1675" y="0"/>
                    <a:pt x="1425" y="48"/>
                    <a:pt x="1187" y="147"/>
                  </a:cubicBezTo>
                  <a:cubicBezTo>
                    <a:pt x="468" y="446"/>
                    <a:pt x="0" y="1147"/>
                    <a:pt x="0" y="1926"/>
                  </a:cubicBezTo>
                  <a:cubicBezTo>
                    <a:pt x="0" y="2989"/>
                    <a:pt x="861" y="3849"/>
                    <a:pt x="1924" y="3852"/>
                  </a:cubicBezTo>
                  <a:cubicBezTo>
                    <a:pt x="2703" y="3852"/>
                    <a:pt x="3403" y="3381"/>
                    <a:pt x="3702" y="2663"/>
                  </a:cubicBezTo>
                  <a:cubicBezTo>
                    <a:pt x="4001" y="1944"/>
                    <a:pt x="3835" y="1117"/>
                    <a:pt x="3285" y="564"/>
                  </a:cubicBezTo>
                  <a:cubicBezTo>
                    <a:pt x="2916" y="196"/>
                    <a:pt x="2423" y="0"/>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976" name="Google Shape;9976;p76"/>
          <p:cNvGrpSpPr/>
          <p:nvPr/>
        </p:nvGrpSpPr>
        <p:grpSpPr>
          <a:xfrm>
            <a:off x="2531487" y="3554766"/>
            <a:ext cx="323587" cy="320242"/>
            <a:chOff x="3282325" y="2035675"/>
            <a:chExt cx="459575" cy="454825"/>
          </a:xfrm>
        </p:grpSpPr>
        <p:sp>
          <p:nvSpPr>
            <p:cNvPr id="9977" name="Google Shape;9977;p76"/>
            <p:cNvSpPr/>
            <p:nvPr/>
          </p:nvSpPr>
          <p:spPr>
            <a:xfrm>
              <a:off x="3337050" y="2234125"/>
              <a:ext cx="85925" cy="206325"/>
            </a:xfrm>
            <a:custGeom>
              <a:avLst/>
              <a:gdLst/>
              <a:ahLst/>
              <a:cxnLst/>
              <a:rect l="l" t="t" r="r" b="b"/>
              <a:pathLst>
                <a:path w="3437" h="8253" extrusionOk="0">
                  <a:moveTo>
                    <a:pt x="2305" y="1133"/>
                  </a:moveTo>
                  <a:lnTo>
                    <a:pt x="2305" y="7120"/>
                  </a:lnTo>
                  <a:lnTo>
                    <a:pt x="1133" y="7120"/>
                  </a:lnTo>
                  <a:lnTo>
                    <a:pt x="1133" y="1133"/>
                  </a:lnTo>
                  <a:close/>
                  <a:moveTo>
                    <a:pt x="568" y="0"/>
                  </a:moveTo>
                  <a:cubicBezTo>
                    <a:pt x="254" y="0"/>
                    <a:pt x="1" y="254"/>
                    <a:pt x="1" y="568"/>
                  </a:cubicBezTo>
                  <a:lnTo>
                    <a:pt x="1" y="7688"/>
                  </a:lnTo>
                  <a:cubicBezTo>
                    <a:pt x="1" y="7999"/>
                    <a:pt x="254" y="8253"/>
                    <a:pt x="568" y="8253"/>
                  </a:cubicBezTo>
                  <a:lnTo>
                    <a:pt x="2869" y="8253"/>
                  </a:lnTo>
                  <a:cubicBezTo>
                    <a:pt x="3183" y="8253"/>
                    <a:pt x="3437" y="7999"/>
                    <a:pt x="3437" y="7688"/>
                  </a:cubicBezTo>
                  <a:lnTo>
                    <a:pt x="3437" y="568"/>
                  </a:lnTo>
                  <a:cubicBezTo>
                    <a:pt x="3437" y="254"/>
                    <a:pt x="3183" y="0"/>
                    <a:pt x="28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978" name="Google Shape;9978;p76"/>
            <p:cNvSpPr/>
            <p:nvPr/>
          </p:nvSpPr>
          <p:spPr>
            <a:xfrm>
              <a:off x="3451275" y="2175475"/>
              <a:ext cx="84925" cy="264975"/>
            </a:xfrm>
            <a:custGeom>
              <a:avLst/>
              <a:gdLst/>
              <a:ahLst/>
              <a:cxnLst/>
              <a:rect l="l" t="t" r="r" b="b"/>
              <a:pathLst>
                <a:path w="3397" h="10599" extrusionOk="0">
                  <a:moveTo>
                    <a:pt x="2265" y="1133"/>
                  </a:moveTo>
                  <a:lnTo>
                    <a:pt x="2265" y="9466"/>
                  </a:lnTo>
                  <a:lnTo>
                    <a:pt x="1132" y="9466"/>
                  </a:lnTo>
                  <a:lnTo>
                    <a:pt x="1132" y="1133"/>
                  </a:lnTo>
                  <a:close/>
                  <a:moveTo>
                    <a:pt x="565" y="0"/>
                  </a:moveTo>
                  <a:cubicBezTo>
                    <a:pt x="254" y="0"/>
                    <a:pt x="0" y="254"/>
                    <a:pt x="0" y="565"/>
                  </a:cubicBezTo>
                  <a:lnTo>
                    <a:pt x="0" y="10034"/>
                  </a:lnTo>
                  <a:cubicBezTo>
                    <a:pt x="0" y="10345"/>
                    <a:pt x="254" y="10599"/>
                    <a:pt x="565" y="10599"/>
                  </a:cubicBezTo>
                  <a:lnTo>
                    <a:pt x="2829" y="10599"/>
                  </a:lnTo>
                  <a:cubicBezTo>
                    <a:pt x="3143" y="10599"/>
                    <a:pt x="3397" y="10345"/>
                    <a:pt x="3397" y="10034"/>
                  </a:cubicBezTo>
                  <a:lnTo>
                    <a:pt x="3397" y="565"/>
                  </a:lnTo>
                  <a:cubicBezTo>
                    <a:pt x="3397" y="254"/>
                    <a:pt x="3143" y="0"/>
                    <a:pt x="2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979" name="Google Shape;9979;p76"/>
            <p:cNvSpPr/>
            <p:nvPr/>
          </p:nvSpPr>
          <p:spPr>
            <a:xfrm>
              <a:off x="3564500" y="2116825"/>
              <a:ext cx="84950" cy="323625"/>
            </a:xfrm>
            <a:custGeom>
              <a:avLst/>
              <a:gdLst/>
              <a:ahLst/>
              <a:cxnLst/>
              <a:rect l="l" t="t" r="r" b="b"/>
              <a:pathLst>
                <a:path w="3398" h="12945" extrusionOk="0">
                  <a:moveTo>
                    <a:pt x="2265" y="1132"/>
                  </a:moveTo>
                  <a:lnTo>
                    <a:pt x="2265" y="11812"/>
                  </a:lnTo>
                  <a:lnTo>
                    <a:pt x="1133" y="11812"/>
                  </a:lnTo>
                  <a:lnTo>
                    <a:pt x="1133" y="1132"/>
                  </a:lnTo>
                  <a:close/>
                  <a:moveTo>
                    <a:pt x="565" y="0"/>
                  </a:moveTo>
                  <a:cubicBezTo>
                    <a:pt x="254" y="0"/>
                    <a:pt x="0" y="251"/>
                    <a:pt x="0" y="565"/>
                  </a:cubicBezTo>
                  <a:lnTo>
                    <a:pt x="0" y="12380"/>
                  </a:lnTo>
                  <a:cubicBezTo>
                    <a:pt x="0" y="12691"/>
                    <a:pt x="254" y="12945"/>
                    <a:pt x="565" y="12945"/>
                  </a:cubicBezTo>
                  <a:lnTo>
                    <a:pt x="2829" y="12945"/>
                  </a:lnTo>
                  <a:cubicBezTo>
                    <a:pt x="3144" y="12945"/>
                    <a:pt x="3397" y="12691"/>
                    <a:pt x="3397" y="12380"/>
                  </a:cubicBezTo>
                  <a:lnTo>
                    <a:pt x="3397" y="565"/>
                  </a:lnTo>
                  <a:cubicBezTo>
                    <a:pt x="3397" y="251"/>
                    <a:pt x="3144" y="0"/>
                    <a:pt x="2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980" name="Google Shape;9980;p76"/>
            <p:cNvSpPr/>
            <p:nvPr/>
          </p:nvSpPr>
          <p:spPr>
            <a:xfrm>
              <a:off x="3282325" y="2035675"/>
              <a:ext cx="459575" cy="454825"/>
            </a:xfrm>
            <a:custGeom>
              <a:avLst/>
              <a:gdLst/>
              <a:ahLst/>
              <a:cxnLst/>
              <a:rect l="l" t="t" r="r" b="b"/>
              <a:pathLst>
                <a:path w="18383" h="18193" extrusionOk="0">
                  <a:moveTo>
                    <a:pt x="568" y="0"/>
                  </a:moveTo>
                  <a:cubicBezTo>
                    <a:pt x="254" y="0"/>
                    <a:pt x="1" y="251"/>
                    <a:pt x="1" y="565"/>
                  </a:cubicBezTo>
                  <a:lnTo>
                    <a:pt x="1" y="17625"/>
                  </a:lnTo>
                  <a:cubicBezTo>
                    <a:pt x="1" y="17939"/>
                    <a:pt x="254" y="18192"/>
                    <a:pt x="568" y="18192"/>
                  </a:cubicBezTo>
                  <a:lnTo>
                    <a:pt x="17815" y="18192"/>
                  </a:lnTo>
                  <a:cubicBezTo>
                    <a:pt x="18129" y="18192"/>
                    <a:pt x="18383" y="17939"/>
                    <a:pt x="18383" y="17625"/>
                  </a:cubicBezTo>
                  <a:cubicBezTo>
                    <a:pt x="18383" y="17311"/>
                    <a:pt x="18129" y="17060"/>
                    <a:pt x="17815" y="17060"/>
                  </a:cubicBezTo>
                  <a:lnTo>
                    <a:pt x="1133" y="17060"/>
                  </a:lnTo>
                  <a:lnTo>
                    <a:pt x="1133" y="565"/>
                  </a:lnTo>
                  <a:cubicBezTo>
                    <a:pt x="1133" y="251"/>
                    <a:pt x="879" y="0"/>
                    <a:pt x="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9981" name="Google Shape;9981;p76"/>
          <p:cNvSpPr/>
          <p:nvPr/>
        </p:nvSpPr>
        <p:spPr>
          <a:xfrm>
            <a:off x="2940184" y="3556291"/>
            <a:ext cx="330434" cy="316687"/>
          </a:xfrm>
          <a:custGeom>
            <a:avLst/>
            <a:gdLst/>
            <a:ahLst/>
            <a:cxnLst/>
            <a:rect l="l" t="t" r="r" b="b"/>
            <a:pathLst>
              <a:path w="18772" h="17991" extrusionOk="0">
                <a:moveTo>
                  <a:pt x="17492" y="6197"/>
                </a:moveTo>
                <a:lnTo>
                  <a:pt x="17217" y="8063"/>
                </a:lnTo>
                <a:lnTo>
                  <a:pt x="15626" y="6472"/>
                </a:lnTo>
                <a:lnTo>
                  <a:pt x="17492" y="6197"/>
                </a:lnTo>
                <a:close/>
                <a:moveTo>
                  <a:pt x="6055" y="9391"/>
                </a:moveTo>
                <a:lnTo>
                  <a:pt x="6055" y="16858"/>
                </a:lnTo>
                <a:lnTo>
                  <a:pt x="1133" y="16858"/>
                </a:lnTo>
                <a:lnTo>
                  <a:pt x="1133" y="13332"/>
                </a:lnTo>
                <a:lnTo>
                  <a:pt x="6055" y="9391"/>
                </a:lnTo>
                <a:close/>
                <a:moveTo>
                  <a:pt x="7187" y="9141"/>
                </a:moveTo>
                <a:lnTo>
                  <a:pt x="11903" y="11568"/>
                </a:lnTo>
                <a:lnTo>
                  <a:pt x="11903" y="16858"/>
                </a:lnTo>
                <a:lnTo>
                  <a:pt x="7187" y="16858"/>
                </a:lnTo>
                <a:lnTo>
                  <a:pt x="7187" y="9141"/>
                </a:lnTo>
                <a:close/>
                <a:moveTo>
                  <a:pt x="565" y="1"/>
                </a:moveTo>
                <a:cubicBezTo>
                  <a:pt x="254" y="1"/>
                  <a:pt x="1" y="255"/>
                  <a:pt x="1" y="569"/>
                </a:cubicBezTo>
                <a:lnTo>
                  <a:pt x="1" y="17423"/>
                </a:lnTo>
                <a:cubicBezTo>
                  <a:pt x="1" y="17737"/>
                  <a:pt x="254" y="17991"/>
                  <a:pt x="565" y="17991"/>
                </a:cubicBezTo>
                <a:lnTo>
                  <a:pt x="18141" y="17991"/>
                </a:lnTo>
                <a:cubicBezTo>
                  <a:pt x="18455" y="17991"/>
                  <a:pt x="18706" y="17737"/>
                  <a:pt x="18706" y="17423"/>
                </a:cubicBezTo>
                <a:cubicBezTo>
                  <a:pt x="18706" y="17112"/>
                  <a:pt x="18455" y="16858"/>
                  <a:pt x="18141" y="16858"/>
                </a:cubicBezTo>
                <a:lnTo>
                  <a:pt x="13033" y="16858"/>
                </a:lnTo>
                <a:lnTo>
                  <a:pt x="13033" y="11457"/>
                </a:lnTo>
                <a:lnTo>
                  <a:pt x="16022" y="8467"/>
                </a:lnTo>
                <a:lnTo>
                  <a:pt x="17214" y="9660"/>
                </a:lnTo>
                <a:cubicBezTo>
                  <a:pt x="17329" y="9774"/>
                  <a:pt x="17471" y="9826"/>
                  <a:pt x="17611" y="9826"/>
                </a:cubicBezTo>
                <a:cubicBezTo>
                  <a:pt x="17874" y="9826"/>
                  <a:pt x="18129" y="9643"/>
                  <a:pt x="18175" y="9343"/>
                </a:cubicBezTo>
                <a:lnTo>
                  <a:pt x="18721" y="5608"/>
                </a:lnTo>
                <a:cubicBezTo>
                  <a:pt x="18771" y="5262"/>
                  <a:pt x="18501" y="4962"/>
                  <a:pt x="18164" y="4962"/>
                </a:cubicBezTo>
                <a:cubicBezTo>
                  <a:pt x="18137" y="4962"/>
                  <a:pt x="18109" y="4964"/>
                  <a:pt x="18081" y="4968"/>
                </a:cubicBezTo>
                <a:lnTo>
                  <a:pt x="14346" y="5514"/>
                </a:lnTo>
                <a:cubicBezTo>
                  <a:pt x="13887" y="5584"/>
                  <a:pt x="13700" y="6145"/>
                  <a:pt x="14029" y="6475"/>
                </a:cubicBezTo>
                <a:lnTo>
                  <a:pt x="15222" y="7667"/>
                </a:lnTo>
                <a:lnTo>
                  <a:pt x="12359" y="10530"/>
                </a:lnTo>
                <a:lnTo>
                  <a:pt x="6879" y="7710"/>
                </a:lnTo>
                <a:cubicBezTo>
                  <a:pt x="6867" y="7703"/>
                  <a:pt x="6855" y="7697"/>
                  <a:pt x="6846" y="7694"/>
                </a:cubicBezTo>
                <a:lnTo>
                  <a:pt x="6831" y="7688"/>
                </a:lnTo>
                <a:lnTo>
                  <a:pt x="6794" y="7673"/>
                </a:lnTo>
                <a:lnTo>
                  <a:pt x="6776" y="7670"/>
                </a:lnTo>
                <a:cubicBezTo>
                  <a:pt x="6767" y="7667"/>
                  <a:pt x="6755" y="7664"/>
                  <a:pt x="6743" y="7661"/>
                </a:cubicBezTo>
                <a:lnTo>
                  <a:pt x="6728" y="7658"/>
                </a:lnTo>
                <a:cubicBezTo>
                  <a:pt x="6713" y="7655"/>
                  <a:pt x="6695" y="7652"/>
                  <a:pt x="6680" y="7649"/>
                </a:cubicBezTo>
                <a:lnTo>
                  <a:pt x="6553" y="7649"/>
                </a:lnTo>
                <a:cubicBezTo>
                  <a:pt x="6541" y="7649"/>
                  <a:pt x="6526" y="7655"/>
                  <a:pt x="6514" y="7655"/>
                </a:cubicBezTo>
                <a:lnTo>
                  <a:pt x="6495" y="7661"/>
                </a:lnTo>
                <a:cubicBezTo>
                  <a:pt x="6483" y="7661"/>
                  <a:pt x="6474" y="7664"/>
                  <a:pt x="6465" y="7667"/>
                </a:cubicBezTo>
                <a:lnTo>
                  <a:pt x="6447" y="7673"/>
                </a:lnTo>
                <a:cubicBezTo>
                  <a:pt x="6432" y="7679"/>
                  <a:pt x="6417" y="7682"/>
                  <a:pt x="6405" y="7688"/>
                </a:cubicBezTo>
                <a:lnTo>
                  <a:pt x="6387" y="7697"/>
                </a:lnTo>
                <a:lnTo>
                  <a:pt x="6360" y="7710"/>
                </a:lnTo>
                <a:lnTo>
                  <a:pt x="6341" y="7719"/>
                </a:lnTo>
                <a:cubicBezTo>
                  <a:pt x="6332" y="7725"/>
                  <a:pt x="6323" y="7731"/>
                  <a:pt x="6314" y="7737"/>
                </a:cubicBezTo>
                <a:lnTo>
                  <a:pt x="6299" y="7746"/>
                </a:lnTo>
                <a:cubicBezTo>
                  <a:pt x="6287" y="7752"/>
                  <a:pt x="6275" y="7761"/>
                  <a:pt x="6266" y="7770"/>
                </a:cubicBezTo>
                <a:lnTo>
                  <a:pt x="6260" y="7776"/>
                </a:lnTo>
                <a:lnTo>
                  <a:pt x="1133" y="11879"/>
                </a:lnTo>
                <a:lnTo>
                  <a:pt x="1133" y="569"/>
                </a:lnTo>
                <a:cubicBezTo>
                  <a:pt x="1133" y="255"/>
                  <a:pt x="879" y="1"/>
                  <a:pt x="5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982" name="Google Shape;9982;p76"/>
          <p:cNvSpPr/>
          <p:nvPr/>
        </p:nvSpPr>
        <p:spPr>
          <a:xfrm>
            <a:off x="3373188" y="3544543"/>
            <a:ext cx="300263" cy="340186"/>
          </a:xfrm>
          <a:custGeom>
            <a:avLst/>
            <a:gdLst/>
            <a:ahLst/>
            <a:cxnLst/>
            <a:rect l="l" t="t" r="r" b="b"/>
            <a:pathLst>
              <a:path w="17058" h="19326" extrusionOk="0">
                <a:moveTo>
                  <a:pt x="15013" y="2021"/>
                </a:moveTo>
                <a:lnTo>
                  <a:pt x="11577" y="5741"/>
                </a:lnTo>
                <a:cubicBezTo>
                  <a:pt x="11378" y="5958"/>
                  <a:pt x="11378" y="6290"/>
                  <a:pt x="11577" y="6507"/>
                </a:cubicBezTo>
                <a:lnTo>
                  <a:pt x="15013" y="10230"/>
                </a:lnTo>
                <a:lnTo>
                  <a:pt x="3195" y="10230"/>
                </a:lnTo>
                <a:lnTo>
                  <a:pt x="3195" y="2021"/>
                </a:lnTo>
                <a:close/>
                <a:moveTo>
                  <a:pt x="1716" y="1133"/>
                </a:moveTo>
                <a:cubicBezTo>
                  <a:pt x="1906" y="1136"/>
                  <a:pt x="2060" y="1290"/>
                  <a:pt x="2063" y="1480"/>
                </a:cubicBezTo>
                <a:lnTo>
                  <a:pt x="2063" y="17846"/>
                </a:lnTo>
                <a:cubicBezTo>
                  <a:pt x="2060" y="18036"/>
                  <a:pt x="1906" y="18190"/>
                  <a:pt x="1716" y="18193"/>
                </a:cubicBezTo>
                <a:lnTo>
                  <a:pt x="1483" y="18193"/>
                </a:lnTo>
                <a:cubicBezTo>
                  <a:pt x="1290" y="18190"/>
                  <a:pt x="1136" y="18036"/>
                  <a:pt x="1133" y="17846"/>
                </a:cubicBezTo>
                <a:lnTo>
                  <a:pt x="1133" y="1480"/>
                </a:lnTo>
                <a:cubicBezTo>
                  <a:pt x="1136" y="1290"/>
                  <a:pt x="1290" y="1136"/>
                  <a:pt x="1483" y="1133"/>
                </a:cubicBezTo>
                <a:close/>
                <a:moveTo>
                  <a:pt x="1483" y="1"/>
                </a:moveTo>
                <a:cubicBezTo>
                  <a:pt x="665" y="1"/>
                  <a:pt x="4" y="665"/>
                  <a:pt x="1" y="1480"/>
                </a:cubicBezTo>
                <a:lnTo>
                  <a:pt x="1" y="17846"/>
                </a:lnTo>
                <a:cubicBezTo>
                  <a:pt x="4" y="18661"/>
                  <a:pt x="665" y="19325"/>
                  <a:pt x="1483" y="19325"/>
                </a:cubicBezTo>
                <a:lnTo>
                  <a:pt x="1716" y="19325"/>
                </a:lnTo>
                <a:cubicBezTo>
                  <a:pt x="2531" y="19325"/>
                  <a:pt x="3195" y="18661"/>
                  <a:pt x="3195" y="17846"/>
                </a:cubicBezTo>
                <a:lnTo>
                  <a:pt x="3195" y="11363"/>
                </a:lnTo>
                <a:lnTo>
                  <a:pt x="16306" y="11363"/>
                </a:lnTo>
                <a:cubicBezTo>
                  <a:pt x="16801" y="11360"/>
                  <a:pt x="17058" y="10774"/>
                  <a:pt x="16722" y="10412"/>
                </a:cubicBezTo>
                <a:lnTo>
                  <a:pt x="12764" y="6124"/>
                </a:lnTo>
                <a:lnTo>
                  <a:pt x="16722" y="1836"/>
                </a:lnTo>
                <a:cubicBezTo>
                  <a:pt x="16873" y="1673"/>
                  <a:pt x="16916" y="1432"/>
                  <a:pt x="16825" y="1226"/>
                </a:cubicBezTo>
                <a:cubicBezTo>
                  <a:pt x="16734" y="1021"/>
                  <a:pt x="16532" y="885"/>
                  <a:pt x="16306" y="885"/>
                </a:cubicBezTo>
                <a:lnTo>
                  <a:pt x="3071" y="885"/>
                </a:lnTo>
                <a:cubicBezTo>
                  <a:pt x="2833" y="348"/>
                  <a:pt x="2302" y="1"/>
                  <a:pt x="17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9983" name="Google Shape;9983;p76"/>
          <p:cNvGrpSpPr/>
          <p:nvPr/>
        </p:nvGrpSpPr>
        <p:grpSpPr>
          <a:xfrm>
            <a:off x="3776187" y="3544803"/>
            <a:ext cx="340608" cy="340168"/>
            <a:chOff x="5053900" y="2021500"/>
            <a:chExt cx="483750" cy="483125"/>
          </a:xfrm>
        </p:grpSpPr>
        <p:sp>
          <p:nvSpPr>
            <p:cNvPr id="9984" name="Google Shape;9984;p76"/>
            <p:cNvSpPr/>
            <p:nvPr/>
          </p:nvSpPr>
          <p:spPr>
            <a:xfrm>
              <a:off x="5281350" y="2078100"/>
              <a:ext cx="127375" cy="127350"/>
            </a:xfrm>
            <a:custGeom>
              <a:avLst/>
              <a:gdLst/>
              <a:ahLst/>
              <a:cxnLst/>
              <a:rect l="l" t="t" r="r" b="b"/>
              <a:pathLst>
                <a:path w="5095" h="5094" extrusionOk="0">
                  <a:moveTo>
                    <a:pt x="565" y="0"/>
                  </a:moveTo>
                  <a:cubicBezTo>
                    <a:pt x="251" y="0"/>
                    <a:pt x="1" y="254"/>
                    <a:pt x="1" y="568"/>
                  </a:cubicBezTo>
                  <a:cubicBezTo>
                    <a:pt x="1" y="879"/>
                    <a:pt x="251" y="1132"/>
                    <a:pt x="565" y="1132"/>
                  </a:cubicBezTo>
                  <a:cubicBezTo>
                    <a:pt x="2440" y="1135"/>
                    <a:pt x="3959" y="2654"/>
                    <a:pt x="3962" y="4529"/>
                  </a:cubicBezTo>
                  <a:cubicBezTo>
                    <a:pt x="3962" y="4843"/>
                    <a:pt x="4216" y="5094"/>
                    <a:pt x="4530" y="5094"/>
                  </a:cubicBezTo>
                  <a:cubicBezTo>
                    <a:pt x="4841" y="5094"/>
                    <a:pt x="5094" y="4843"/>
                    <a:pt x="5094" y="4529"/>
                  </a:cubicBezTo>
                  <a:cubicBezTo>
                    <a:pt x="5091" y="2029"/>
                    <a:pt x="3065" y="3"/>
                    <a:pt x="5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985" name="Google Shape;9985;p76"/>
            <p:cNvSpPr/>
            <p:nvPr/>
          </p:nvSpPr>
          <p:spPr>
            <a:xfrm>
              <a:off x="5118000" y="2021500"/>
              <a:ext cx="368700" cy="483125"/>
            </a:xfrm>
            <a:custGeom>
              <a:avLst/>
              <a:gdLst/>
              <a:ahLst/>
              <a:cxnLst/>
              <a:rect l="l" t="t" r="r" b="b"/>
              <a:pathLst>
                <a:path w="14748" h="19325" extrusionOk="0">
                  <a:moveTo>
                    <a:pt x="7088" y="1135"/>
                  </a:moveTo>
                  <a:cubicBezTo>
                    <a:pt x="8391" y="1135"/>
                    <a:pt x="9651" y="1571"/>
                    <a:pt x="10668" y="2397"/>
                  </a:cubicBezTo>
                  <a:cubicBezTo>
                    <a:pt x="13159" y="4417"/>
                    <a:pt x="13473" y="8104"/>
                    <a:pt x="11360" y="10516"/>
                  </a:cubicBezTo>
                  <a:cubicBezTo>
                    <a:pt x="10572" y="11419"/>
                    <a:pt x="10085" y="12503"/>
                    <a:pt x="9962" y="13626"/>
                  </a:cubicBezTo>
                  <a:lnTo>
                    <a:pt x="4237" y="13626"/>
                  </a:lnTo>
                  <a:cubicBezTo>
                    <a:pt x="4107" y="12482"/>
                    <a:pt x="3630" y="11407"/>
                    <a:pt x="2866" y="10550"/>
                  </a:cubicBezTo>
                  <a:cubicBezTo>
                    <a:pt x="1658" y="9191"/>
                    <a:pt x="1184" y="7367"/>
                    <a:pt x="1571" y="5549"/>
                  </a:cubicBezTo>
                  <a:cubicBezTo>
                    <a:pt x="2020" y="3427"/>
                    <a:pt x="3748" y="1706"/>
                    <a:pt x="5873" y="1262"/>
                  </a:cubicBezTo>
                  <a:cubicBezTo>
                    <a:pt x="6278" y="1177"/>
                    <a:pt x="6685" y="1135"/>
                    <a:pt x="7088" y="1135"/>
                  </a:cubicBezTo>
                  <a:close/>
                  <a:moveTo>
                    <a:pt x="9931" y="14759"/>
                  </a:moveTo>
                  <a:lnTo>
                    <a:pt x="9931" y="15323"/>
                  </a:lnTo>
                  <a:cubicBezTo>
                    <a:pt x="9931" y="15637"/>
                    <a:pt x="9678" y="15891"/>
                    <a:pt x="9364" y="15891"/>
                  </a:cubicBezTo>
                  <a:lnTo>
                    <a:pt x="4835" y="15891"/>
                  </a:lnTo>
                  <a:cubicBezTo>
                    <a:pt x="4521" y="15891"/>
                    <a:pt x="4270" y="15637"/>
                    <a:pt x="4270" y="15323"/>
                  </a:cubicBezTo>
                  <a:lnTo>
                    <a:pt x="4270" y="14759"/>
                  </a:lnTo>
                  <a:close/>
                  <a:moveTo>
                    <a:pt x="8699" y="17023"/>
                  </a:moveTo>
                  <a:cubicBezTo>
                    <a:pt x="8464" y="17694"/>
                    <a:pt x="7827" y="18192"/>
                    <a:pt x="7099" y="18192"/>
                  </a:cubicBezTo>
                  <a:cubicBezTo>
                    <a:pt x="6371" y="18192"/>
                    <a:pt x="5734" y="17694"/>
                    <a:pt x="5499" y="17023"/>
                  </a:cubicBezTo>
                  <a:close/>
                  <a:moveTo>
                    <a:pt x="7087" y="0"/>
                  </a:moveTo>
                  <a:cubicBezTo>
                    <a:pt x="6607" y="0"/>
                    <a:pt x="6123" y="50"/>
                    <a:pt x="5641" y="151"/>
                  </a:cubicBezTo>
                  <a:cubicBezTo>
                    <a:pt x="3053" y="712"/>
                    <a:pt x="1027" y="2729"/>
                    <a:pt x="462" y="5314"/>
                  </a:cubicBezTo>
                  <a:cubicBezTo>
                    <a:pt x="0" y="7488"/>
                    <a:pt x="568" y="9671"/>
                    <a:pt x="2020" y="11301"/>
                  </a:cubicBezTo>
                  <a:cubicBezTo>
                    <a:pt x="2730" y="12099"/>
                    <a:pt x="3135" y="13149"/>
                    <a:pt x="3135" y="14191"/>
                  </a:cubicBezTo>
                  <a:lnTo>
                    <a:pt x="3135" y="15323"/>
                  </a:lnTo>
                  <a:cubicBezTo>
                    <a:pt x="3138" y="16060"/>
                    <a:pt x="3612" y="16709"/>
                    <a:pt x="4309" y="16939"/>
                  </a:cubicBezTo>
                  <a:cubicBezTo>
                    <a:pt x="4409" y="17518"/>
                    <a:pt x="4681" y="18053"/>
                    <a:pt x="5094" y="18473"/>
                  </a:cubicBezTo>
                  <a:cubicBezTo>
                    <a:pt x="5642" y="19040"/>
                    <a:pt x="6371" y="19324"/>
                    <a:pt x="7099" y="19324"/>
                  </a:cubicBezTo>
                  <a:cubicBezTo>
                    <a:pt x="7828" y="19324"/>
                    <a:pt x="8556" y="19040"/>
                    <a:pt x="9104" y="18473"/>
                  </a:cubicBezTo>
                  <a:cubicBezTo>
                    <a:pt x="9518" y="18053"/>
                    <a:pt x="9790" y="17518"/>
                    <a:pt x="9889" y="16939"/>
                  </a:cubicBezTo>
                  <a:cubicBezTo>
                    <a:pt x="10587" y="16709"/>
                    <a:pt x="11061" y="16060"/>
                    <a:pt x="11064" y="15323"/>
                  </a:cubicBezTo>
                  <a:lnTo>
                    <a:pt x="11064" y="14191"/>
                  </a:lnTo>
                  <a:cubicBezTo>
                    <a:pt x="11064" y="13149"/>
                    <a:pt x="11471" y="12108"/>
                    <a:pt x="12211" y="11262"/>
                  </a:cubicBezTo>
                  <a:cubicBezTo>
                    <a:pt x="14747" y="8366"/>
                    <a:pt x="14370" y="3943"/>
                    <a:pt x="11381" y="1518"/>
                  </a:cubicBezTo>
                  <a:cubicBezTo>
                    <a:pt x="10159" y="525"/>
                    <a:pt x="8647" y="0"/>
                    <a:pt x="70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986" name="Google Shape;9986;p76"/>
            <p:cNvSpPr/>
            <p:nvPr/>
          </p:nvSpPr>
          <p:spPr>
            <a:xfrm>
              <a:off x="5053900" y="2191325"/>
              <a:ext cx="56650" cy="28325"/>
            </a:xfrm>
            <a:custGeom>
              <a:avLst/>
              <a:gdLst/>
              <a:ahLst/>
              <a:cxnLst/>
              <a:rect l="l" t="t" r="r" b="b"/>
              <a:pathLst>
                <a:path w="2266" h="1133" extrusionOk="0">
                  <a:moveTo>
                    <a:pt x="569" y="0"/>
                  </a:moveTo>
                  <a:cubicBezTo>
                    <a:pt x="255" y="0"/>
                    <a:pt x="1" y="254"/>
                    <a:pt x="1" y="568"/>
                  </a:cubicBezTo>
                  <a:cubicBezTo>
                    <a:pt x="1" y="879"/>
                    <a:pt x="255" y="1133"/>
                    <a:pt x="569" y="1133"/>
                  </a:cubicBezTo>
                  <a:lnTo>
                    <a:pt x="1701" y="1133"/>
                  </a:lnTo>
                  <a:cubicBezTo>
                    <a:pt x="2012" y="1133"/>
                    <a:pt x="2266" y="879"/>
                    <a:pt x="2266" y="568"/>
                  </a:cubicBezTo>
                  <a:cubicBezTo>
                    <a:pt x="2266" y="254"/>
                    <a:pt x="2012"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987" name="Google Shape;9987;p76"/>
            <p:cNvSpPr/>
            <p:nvPr/>
          </p:nvSpPr>
          <p:spPr>
            <a:xfrm>
              <a:off x="5056850" y="2096550"/>
              <a:ext cx="50750" cy="48025"/>
            </a:xfrm>
            <a:custGeom>
              <a:avLst/>
              <a:gdLst/>
              <a:ahLst/>
              <a:cxnLst/>
              <a:rect l="l" t="t" r="r" b="b"/>
              <a:pathLst>
                <a:path w="2030" h="1921" extrusionOk="0">
                  <a:moveTo>
                    <a:pt x="622" y="0"/>
                  </a:moveTo>
                  <a:cubicBezTo>
                    <a:pt x="476" y="0"/>
                    <a:pt x="331" y="56"/>
                    <a:pt x="221" y="168"/>
                  </a:cubicBezTo>
                  <a:cubicBezTo>
                    <a:pt x="4" y="385"/>
                    <a:pt x="1" y="739"/>
                    <a:pt x="215" y="962"/>
                  </a:cubicBezTo>
                  <a:lnTo>
                    <a:pt x="1015" y="1762"/>
                  </a:lnTo>
                  <a:cubicBezTo>
                    <a:pt x="1125" y="1868"/>
                    <a:pt x="1267" y="1921"/>
                    <a:pt x="1409" y="1921"/>
                  </a:cubicBezTo>
                  <a:cubicBezTo>
                    <a:pt x="1554" y="1921"/>
                    <a:pt x="1699" y="1865"/>
                    <a:pt x="1809" y="1753"/>
                  </a:cubicBezTo>
                  <a:cubicBezTo>
                    <a:pt x="2027" y="1536"/>
                    <a:pt x="2030" y="1183"/>
                    <a:pt x="1815" y="962"/>
                  </a:cubicBezTo>
                  <a:lnTo>
                    <a:pt x="1015" y="159"/>
                  </a:lnTo>
                  <a:cubicBezTo>
                    <a:pt x="905" y="53"/>
                    <a:pt x="763" y="0"/>
                    <a:pt x="6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988" name="Google Shape;9988;p76"/>
            <p:cNvSpPr/>
            <p:nvPr/>
          </p:nvSpPr>
          <p:spPr>
            <a:xfrm>
              <a:off x="5056400" y="2266400"/>
              <a:ext cx="51200" cy="48350"/>
            </a:xfrm>
            <a:custGeom>
              <a:avLst/>
              <a:gdLst/>
              <a:ahLst/>
              <a:cxnLst/>
              <a:rect l="l" t="t" r="r" b="b"/>
              <a:pathLst>
                <a:path w="2048" h="1934" extrusionOk="0">
                  <a:moveTo>
                    <a:pt x="1427" y="0"/>
                  </a:moveTo>
                  <a:cubicBezTo>
                    <a:pt x="1285" y="0"/>
                    <a:pt x="1143" y="53"/>
                    <a:pt x="1033" y="159"/>
                  </a:cubicBezTo>
                  <a:lnTo>
                    <a:pt x="233" y="962"/>
                  </a:lnTo>
                  <a:cubicBezTo>
                    <a:pt x="4" y="1179"/>
                    <a:pt x="1" y="1545"/>
                    <a:pt x="227" y="1768"/>
                  </a:cubicBezTo>
                  <a:cubicBezTo>
                    <a:pt x="338" y="1879"/>
                    <a:pt x="482" y="1934"/>
                    <a:pt x="627" y="1934"/>
                  </a:cubicBezTo>
                  <a:cubicBezTo>
                    <a:pt x="774" y="1934"/>
                    <a:pt x="922" y="1876"/>
                    <a:pt x="1033" y="1762"/>
                  </a:cubicBezTo>
                  <a:lnTo>
                    <a:pt x="1833" y="962"/>
                  </a:lnTo>
                  <a:cubicBezTo>
                    <a:pt x="2048" y="738"/>
                    <a:pt x="2045" y="385"/>
                    <a:pt x="1827" y="168"/>
                  </a:cubicBezTo>
                  <a:cubicBezTo>
                    <a:pt x="1717" y="56"/>
                    <a:pt x="1572" y="0"/>
                    <a:pt x="1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989" name="Google Shape;9989;p76"/>
            <p:cNvSpPr/>
            <p:nvPr/>
          </p:nvSpPr>
          <p:spPr>
            <a:xfrm>
              <a:off x="5480400" y="2191325"/>
              <a:ext cx="56650" cy="28325"/>
            </a:xfrm>
            <a:custGeom>
              <a:avLst/>
              <a:gdLst/>
              <a:ahLst/>
              <a:cxnLst/>
              <a:rect l="l" t="t" r="r" b="b"/>
              <a:pathLst>
                <a:path w="2266" h="1133" extrusionOk="0">
                  <a:moveTo>
                    <a:pt x="568" y="0"/>
                  </a:moveTo>
                  <a:cubicBezTo>
                    <a:pt x="254" y="0"/>
                    <a:pt x="1" y="254"/>
                    <a:pt x="1" y="568"/>
                  </a:cubicBezTo>
                  <a:cubicBezTo>
                    <a:pt x="1" y="879"/>
                    <a:pt x="254" y="1133"/>
                    <a:pt x="568" y="1133"/>
                  </a:cubicBezTo>
                  <a:lnTo>
                    <a:pt x="1701" y="1133"/>
                  </a:lnTo>
                  <a:cubicBezTo>
                    <a:pt x="2012" y="1133"/>
                    <a:pt x="2265" y="879"/>
                    <a:pt x="2265" y="568"/>
                  </a:cubicBezTo>
                  <a:cubicBezTo>
                    <a:pt x="2265" y="254"/>
                    <a:pt x="2012"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990" name="Google Shape;9990;p76"/>
            <p:cNvSpPr/>
            <p:nvPr/>
          </p:nvSpPr>
          <p:spPr>
            <a:xfrm>
              <a:off x="5479800" y="2096550"/>
              <a:ext cx="54300" cy="48225"/>
            </a:xfrm>
            <a:custGeom>
              <a:avLst/>
              <a:gdLst/>
              <a:ahLst/>
              <a:cxnLst/>
              <a:rect l="l" t="t" r="r" b="b"/>
              <a:pathLst>
                <a:path w="2172" h="1929" extrusionOk="0">
                  <a:moveTo>
                    <a:pt x="1550" y="0"/>
                  </a:moveTo>
                  <a:cubicBezTo>
                    <a:pt x="1409" y="0"/>
                    <a:pt x="1267" y="53"/>
                    <a:pt x="1157" y="159"/>
                  </a:cubicBezTo>
                  <a:lnTo>
                    <a:pt x="357" y="962"/>
                  </a:lnTo>
                  <a:cubicBezTo>
                    <a:pt x="1" y="1318"/>
                    <a:pt x="251" y="1928"/>
                    <a:pt x="756" y="1928"/>
                  </a:cubicBezTo>
                  <a:cubicBezTo>
                    <a:pt x="907" y="1928"/>
                    <a:pt x="1051" y="1868"/>
                    <a:pt x="1157" y="1762"/>
                  </a:cubicBezTo>
                  <a:lnTo>
                    <a:pt x="1957" y="959"/>
                  </a:lnTo>
                  <a:cubicBezTo>
                    <a:pt x="2172" y="739"/>
                    <a:pt x="2169" y="385"/>
                    <a:pt x="1951" y="168"/>
                  </a:cubicBezTo>
                  <a:cubicBezTo>
                    <a:pt x="1841" y="56"/>
                    <a:pt x="1696" y="0"/>
                    <a:pt x="15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991" name="Google Shape;9991;p76"/>
            <p:cNvSpPr/>
            <p:nvPr/>
          </p:nvSpPr>
          <p:spPr>
            <a:xfrm>
              <a:off x="5483350" y="2266400"/>
              <a:ext cx="54300" cy="48225"/>
            </a:xfrm>
            <a:custGeom>
              <a:avLst/>
              <a:gdLst/>
              <a:ahLst/>
              <a:cxnLst/>
              <a:rect l="l" t="t" r="r" b="b"/>
              <a:pathLst>
                <a:path w="2172" h="1929" extrusionOk="0">
                  <a:moveTo>
                    <a:pt x="622" y="0"/>
                  </a:moveTo>
                  <a:cubicBezTo>
                    <a:pt x="476" y="0"/>
                    <a:pt x="331" y="56"/>
                    <a:pt x="221" y="168"/>
                  </a:cubicBezTo>
                  <a:cubicBezTo>
                    <a:pt x="4" y="385"/>
                    <a:pt x="1" y="738"/>
                    <a:pt x="215" y="962"/>
                  </a:cubicBezTo>
                  <a:lnTo>
                    <a:pt x="1015" y="1762"/>
                  </a:lnTo>
                  <a:cubicBezTo>
                    <a:pt x="1121" y="1868"/>
                    <a:pt x="1266" y="1928"/>
                    <a:pt x="1417" y="1928"/>
                  </a:cubicBezTo>
                  <a:cubicBezTo>
                    <a:pt x="1921" y="1928"/>
                    <a:pt x="2172" y="1318"/>
                    <a:pt x="1815" y="962"/>
                  </a:cubicBezTo>
                  <a:lnTo>
                    <a:pt x="1015" y="159"/>
                  </a:lnTo>
                  <a:cubicBezTo>
                    <a:pt x="905" y="53"/>
                    <a:pt x="763" y="0"/>
                    <a:pt x="6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9992" name="Google Shape;9992;p76"/>
          <p:cNvSpPr/>
          <p:nvPr/>
        </p:nvSpPr>
        <p:spPr>
          <a:xfrm>
            <a:off x="4249525" y="3544640"/>
            <a:ext cx="220489" cy="339992"/>
          </a:xfrm>
          <a:custGeom>
            <a:avLst/>
            <a:gdLst/>
            <a:ahLst/>
            <a:cxnLst/>
            <a:rect l="l" t="t" r="r" b="b"/>
            <a:pathLst>
              <a:path w="12526" h="19315" extrusionOk="0">
                <a:moveTo>
                  <a:pt x="9690" y="1133"/>
                </a:moveTo>
                <a:cubicBezTo>
                  <a:pt x="9980" y="1139"/>
                  <a:pt x="10213" y="1377"/>
                  <a:pt x="10213" y="1670"/>
                </a:cubicBezTo>
                <a:cubicBezTo>
                  <a:pt x="10213" y="1960"/>
                  <a:pt x="9980" y="2199"/>
                  <a:pt x="9690" y="2208"/>
                </a:cubicBezTo>
                <a:lnTo>
                  <a:pt x="2836" y="2208"/>
                </a:lnTo>
                <a:cubicBezTo>
                  <a:pt x="2540" y="2208"/>
                  <a:pt x="2302" y="1966"/>
                  <a:pt x="2302" y="1670"/>
                </a:cubicBezTo>
                <a:cubicBezTo>
                  <a:pt x="2302" y="1371"/>
                  <a:pt x="2540" y="1133"/>
                  <a:pt x="2839" y="1133"/>
                </a:cubicBezTo>
                <a:close/>
                <a:moveTo>
                  <a:pt x="8564" y="3340"/>
                </a:moveTo>
                <a:lnTo>
                  <a:pt x="8564" y="9554"/>
                </a:lnTo>
                <a:cubicBezTo>
                  <a:pt x="8543" y="9781"/>
                  <a:pt x="8658" y="10001"/>
                  <a:pt x="8860" y="10110"/>
                </a:cubicBezTo>
                <a:cubicBezTo>
                  <a:pt x="9805" y="10620"/>
                  <a:pt x="10581" y="11396"/>
                  <a:pt x="11088" y="12341"/>
                </a:cubicBezTo>
                <a:lnTo>
                  <a:pt x="1435" y="12341"/>
                </a:lnTo>
                <a:cubicBezTo>
                  <a:pt x="1946" y="11396"/>
                  <a:pt x="2718" y="10620"/>
                  <a:pt x="3667" y="10110"/>
                </a:cubicBezTo>
                <a:cubicBezTo>
                  <a:pt x="3869" y="10001"/>
                  <a:pt x="3984" y="9784"/>
                  <a:pt x="3959" y="9554"/>
                </a:cubicBezTo>
                <a:lnTo>
                  <a:pt x="3959" y="3340"/>
                </a:lnTo>
                <a:close/>
                <a:moveTo>
                  <a:pt x="6731" y="13476"/>
                </a:moveTo>
                <a:lnTo>
                  <a:pt x="6731" y="16263"/>
                </a:lnTo>
                <a:cubicBezTo>
                  <a:pt x="6734" y="16879"/>
                  <a:pt x="6571" y="17486"/>
                  <a:pt x="6263" y="18024"/>
                </a:cubicBezTo>
                <a:cubicBezTo>
                  <a:pt x="5955" y="17486"/>
                  <a:pt x="5792" y="16879"/>
                  <a:pt x="5795" y="16263"/>
                </a:cubicBezTo>
                <a:lnTo>
                  <a:pt x="5795" y="13476"/>
                </a:lnTo>
                <a:close/>
                <a:moveTo>
                  <a:pt x="2831" y="1"/>
                </a:moveTo>
                <a:cubicBezTo>
                  <a:pt x="1912" y="1"/>
                  <a:pt x="1166" y="745"/>
                  <a:pt x="1163" y="1664"/>
                </a:cubicBezTo>
                <a:cubicBezTo>
                  <a:pt x="1160" y="2585"/>
                  <a:pt x="1906" y="3337"/>
                  <a:pt x="2827" y="3340"/>
                </a:cubicBezTo>
                <a:lnTo>
                  <a:pt x="2827" y="9285"/>
                </a:lnTo>
                <a:cubicBezTo>
                  <a:pt x="1529" y="10077"/>
                  <a:pt x="544" y="11287"/>
                  <a:pt x="34" y="12719"/>
                </a:cubicBezTo>
                <a:lnTo>
                  <a:pt x="31" y="12728"/>
                </a:lnTo>
                <a:cubicBezTo>
                  <a:pt x="28" y="12740"/>
                  <a:pt x="25" y="12749"/>
                  <a:pt x="22" y="12761"/>
                </a:cubicBezTo>
                <a:cubicBezTo>
                  <a:pt x="19" y="12773"/>
                  <a:pt x="19" y="12776"/>
                  <a:pt x="16" y="12785"/>
                </a:cubicBezTo>
                <a:cubicBezTo>
                  <a:pt x="13" y="12791"/>
                  <a:pt x="13" y="12803"/>
                  <a:pt x="10" y="12812"/>
                </a:cubicBezTo>
                <a:cubicBezTo>
                  <a:pt x="10" y="12821"/>
                  <a:pt x="7" y="12833"/>
                  <a:pt x="7" y="12842"/>
                </a:cubicBezTo>
                <a:lnTo>
                  <a:pt x="4" y="12866"/>
                </a:lnTo>
                <a:lnTo>
                  <a:pt x="4" y="12900"/>
                </a:lnTo>
                <a:cubicBezTo>
                  <a:pt x="4" y="12903"/>
                  <a:pt x="4" y="12906"/>
                  <a:pt x="4" y="12909"/>
                </a:cubicBezTo>
                <a:cubicBezTo>
                  <a:pt x="1" y="12912"/>
                  <a:pt x="1" y="12918"/>
                  <a:pt x="1" y="12921"/>
                </a:cubicBezTo>
                <a:cubicBezTo>
                  <a:pt x="1" y="12933"/>
                  <a:pt x="1" y="12945"/>
                  <a:pt x="4" y="12957"/>
                </a:cubicBezTo>
                <a:lnTo>
                  <a:pt x="7" y="12978"/>
                </a:lnTo>
                <a:cubicBezTo>
                  <a:pt x="7" y="12990"/>
                  <a:pt x="10" y="12999"/>
                  <a:pt x="10" y="13008"/>
                </a:cubicBezTo>
                <a:cubicBezTo>
                  <a:pt x="13" y="13020"/>
                  <a:pt x="13" y="13030"/>
                  <a:pt x="16" y="13039"/>
                </a:cubicBezTo>
                <a:cubicBezTo>
                  <a:pt x="19" y="13048"/>
                  <a:pt x="19" y="13054"/>
                  <a:pt x="22" y="13063"/>
                </a:cubicBezTo>
                <a:cubicBezTo>
                  <a:pt x="25" y="13069"/>
                  <a:pt x="28" y="13081"/>
                  <a:pt x="31" y="13093"/>
                </a:cubicBezTo>
                <a:cubicBezTo>
                  <a:pt x="34" y="13102"/>
                  <a:pt x="37" y="13105"/>
                  <a:pt x="40" y="13111"/>
                </a:cubicBezTo>
                <a:cubicBezTo>
                  <a:pt x="43" y="13120"/>
                  <a:pt x="46" y="13132"/>
                  <a:pt x="52" y="13144"/>
                </a:cubicBezTo>
                <a:lnTo>
                  <a:pt x="61" y="13162"/>
                </a:lnTo>
                <a:cubicBezTo>
                  <a:pt x="67" y="13171"/>
                  <a:pt x="70" y="13181"/>
                  <a:pt x="76" y="13190"/>
                </a:cubicBezTo>
                <a:cubicBezTo>
                  <a:pt x="83" y="13199"/>
                  <a:pt x="86" y="13205"/>
                  <a:pt x="89" y="13211"/>
                </a:cubicBezTo>
                <a:cubicBezTo>
                  <a:pt x="92" y="13217"/>
                  <a:pt x="98" y="13229"/>
                  <a:pt x="104" y="13235"/>
                </a:cubicBezTo>
                <a:lnTo>
                  <a:pt x="122" y="13256"/>
                </a:lnTo>
                <a:lnTo>
                  <a:pt x="137" y="13277"/>
                </a:lnTo>
                <a:cubicBezTo>
                  <a:pt x="143" y="13286"/>
                  <a:pt x="152" y="13292"/>
                  <a:pt x="158" y="13298"/>
                </a:cubicBezTo>
                <a:cubicBezTo>
                  <a:pt x="164" y="13307"/>
                  <a:pt x="167" y="13310"/>
                  <a:pt x="173" y="13316"/>
                </a:cubicBezTo>
                <a:cubicBezTo>
                  <a:pt x="179" y="13322"/>
                  <a:pt x="188" y="13331"/>
                  <a:pt x="197" y="13338"/>
                </a:cubicBezTo>
                <a:lnTo>
                  <a:pt x="215" y="13353"/>
                </a:lnTo>
                <a:lnTo>
                  <a:pt x="240" y="13371"/>
                </a:lnTo>
                <a:lnTo>
                  <a:pt x="264" y="13386"/>
                </a:lnTo>
                <a:lnTo>
                  <a:pt x="285" y="13398"/>
                </a:lnTo>
                <a:cubicBezTo>
                  <a:pt x="294" y="13404"/>
                  <a:pt x="303" y="13410"/>
                  <a:pt x="312" y="13413"/>
                </a:cubicBezTo>
                <a:lnTo>
                  <a:pt x="333" y="13422"/>
                </a:lnTo>
                <a:lnTo>
                  <a:pt x="366" y="13437"/>
                </a:lnTo>
                <a:lnTo>
                  <a:pt x="378" y="13443"/>
                </a:lnTo>
                <a:lnTo>
                  <a:pt x="384" y="13446"/>
                </a:lnTo>
                <a:lnTo>
                  <a:pt x="415" y="13452"/>
                </a:lnTo>
                <a:cubicBezTo>
                  <a:pt x="421" y="13455"/>
                  <a:pt x="430" y="13458"/>
                  <a:pt x="439" y="13458"/>
                </a:cubicBezTo>
                <a:lnTo>
                  <a:pt x="463" y="13464"/>
                </a:lnTo>
                <a:cubicBezTo>
                  <a:pt x="475" y="13467"/>
                  <a:pt x="484" y="13467"/>
                  <a:pt x="496" y="13470"/>
                </a:cubicBezTo>
                <a:lnTo>
                  <a:pt x="514" y="13470"/>
                </a:lnTo>
                <a:cubicBezTo>
                  <a:pt x="532" y="13473"/>
                  <a:pt x="548" y="13473"/>
                  <a:pt x="566" y="13473"/>
                </a:cubicBezTo>
                <a:lnTo>
                  <a:pt x="4663" y="13473"/>
                </a:lnTo>
                <a:lnTo>
                  <a:pt x="4663" y="16263"/>
                </a:lnTo>
                <a:cubicBezTo>
                  <a:pt x="4660" y="17205"/>
                  <a:pt x="4947" y="18126"/>
                  <a:pt x="5481" y="18902"/>
                </a:cubicBezTo>
                <a:cubicBezTo>
                  <a:pt x="5670" y="19177"/>
                  <a:pt x="5967" y="19315"/>
                  <a:pt x="6263" y="19315"/>
                </a:cubicBezTo>
                <a:cubicBezTo>
                  <a:pt x="6560" y="19315"/>
                  <a:pt x="6857" y="19177"/>
                  <a:pt x="7045" y="18902"/>
                </a:cubicBezTo>
                <a:cubicBezTo>
                  <a:pt x="7580" y="18126"/>
                  <a:pt x="7867" y="17205"/>
                  <a:pt x="7864" y="16263"/>
                </a:cubicBezTo>
                <a:lnTo>
                  <a:pt x="7864" y="13476"/>
                </a:lnTo>
                <a:lnTo>
                  <a:pt x="11961" y="13476"/>
                </a:lnTo>
                <a:cubicBezTo>
                  <a:pt x="11979" y="13473"/>
                  <a:pt x="11997" y="13473"/>
                  <a:pt x="12015" y="13473"/>
                </a:cubicBezTo>
                <a:lnTo>
                  <a:pt x="12024" y="13473"/>
                </a:lnTo>
                <a:cubicBezTo>
                  <a:pt x="12040" y="13473"/>
                  <a:pt x="12052" y="13467"/>
                  <a:pt x="12067" y="13464"/>
                </a:cubicBezTo>
                <a:lnTo>
                  <a:pt x="12085" y="13461"/>
                </a:lnTo>
                <a:lnTo>
                  <a:pt x="12115" y="13455"/>
                </a:lnTo>
                <a:lnTo>
                  <a:pt x="12139" y="13446"/>
                </a:lnTo>
                <a:cubicBezTo>
                  <a:pt x="12142" y="13446"/>
                  <a:pt x="12145" y="13443"/>
                  <a:pt x="12148" y="13443"/>
                </a:cubicBezTo>
                <a:lnTo>
                  <a:pt x="12163" y="13437"/>
                </a:lnTo>
                <a:cubicBezTo>
                  <a:pt x="12172" y="13434"/>
                  <a:pt x="12181" y="13431"/>
                  <a:pt x="12194" y="13425"/>
                </a:cubicBezTo>
                <a:lnTo>
                  <a:pt x="12218" y="13413"/>
                </a:lnTo>
                <a:cubicBezTo>
                  <a:pt x="12224" y="13410"/>
                  <a:pt x="12233" y="13404"/>
                  <a:pt x="12242" y="13401"/>
                </a:cubicBezTo>
                <a:cubicBezTo>
                  <a:pt x="12248" y="13395"/>
                  <a:pt x="12257" y="13392"/>
                  <a:pt x="12266" y="13386"/>
                </a:cubicBezTo>
                <a:lnTo>
                  <a:pt x="12284" y="13374"/>
                </a:lnTo>
                <a:cubicBezTo>
                  <a:pt x="12296" y="13365"/>
                  <a:pt x="12305" y="13359"/>
                  <a:pt x="12311" y="13353"/>
                </a:cubicBezTo>
                <a:lnTo>
                  <a:pt x="12329" y="13341"/>
                </a:lnTo>
                <a:cubicBezTo>
                  <a:pt x="12335" y="13331"/>
                  <a:pt x="12344" y="13325"/>
                  <a:pt x="12354" y="13316"/>
                </a:cubicBezTo>
                <a:cubicBezTo>
                  <a:pt x="12363" y="13307"/>
                  <a:pt x="12363" y="13307"/>
                  <a:pt x="12369" y="13301"/>
                </a:cubicBezTo>
                <a:cubicBezTo>
                  <a:pt x="12372" y="13295"/>
                  <a:pt x="12384" y="13286"/>
                  <a:pt x="12390" y="13277"/>
                </a:cubicBezTo>
                <a:cubicBezTo>
                  <a:pt x="12399" y="13268"/>
                  <a:pt x="12399" y="13265"/>
                  <a:pt x="12405" y="13259"/>
                </a:cubicBezTo>
                <a:lnTo>
                  <a:pt x="12423" y="13235"/>
                </a:lnTo>
                <a:cubicBezTo>
                  <a:pt x="12429" y="13229"/>
                  <a:pt x="12432" y="13220"/>
                  <a:pt x="12438" y="13214"/>
                </a:cubicBezTo>
                <a:cubicBezTo>
                  <a:pt x="12441" y="13205"/>
                  <a:pt x="12447" y="13199"/>
                  <a:pt x="12450" y="13190"/>
                </a:cubicBezTo>
                <a:cubicBezTo>
                  <a:pt x="12456" y="13184"/>
                  <a:pt x="12459" y="13174"/>
                  <a:pt x="12465" y="13165"/>
                </a:cubicBezTo>
                <a:cubicBezTo>
                  <a:pt x="12468" y="13156"/>
                  <a:pt x="12471" y="13150"/>
                  <a:pt x="12474" y="13144"/>
                </a:cubicBezTo>
                <a:cubicBezTo>
                  <a:pt x="12477" y="13135"/>
                  <a:pt x="12483" y="13123"/>
                  <a:pt x="12486" y="13114"/>
                </a:cubicBezTo>
                <a:cubicBezTo>
                  <a:pt x="12492" y="13105"/>
                  <a:pt x="12492" y="13099"/>
                  <a:pt x="12495" y="13093"/>
                </a:cubicBezTo>
                <a:cubicBezTo>
                  <a:pt x="12498" y="13084"/>
                  <a:pt x="12501" y="13072"/>
                  <a:pt x="12505" y="13063"/>
                </a:cubicBezTo>
                <a:cubicBezTo>
                  <a:pt x="12508" y="13054"/>
                  <a:pt x="12511" y="13045"/>
                  <a:pt x="12511" y="13039"/>
                </a:cubicBezTo>
                <a:cubicBezTo>
                  <a:pt x="12514" y="13030"/>
                  <a:pt x="12514" y="13020"/>
                  <a:pt x="12517" y="13011"/>
                </a:cubicBezTo>
                <a:cubicBezTo>
                  <a:pt x="12517" y="13002"/>
                  <a:pt x="12520" y="12990"/>
                  <a:pt x="12523" y="12981"/>
                </a:cubicBezTo>
                <a:cubicBezTo>
                  <a:pt x="12523" y="12969"/>
                  <a:pt x="12523" y="12966"/>
                  <a:pt x="12523" y="12957"/>
                </a:cubicBezTo>
                <a:cubicBezTo>
                  <a:pt x="12523" y="12948"/>
                  <a:pt x="12523" y="12933"/>
                  <a:pt x="12526" y="12921"/>
                </a:cubicBezTo>
                <a:lnTo>
                  <a:pt x="12526" y="12909"/>
                </a:lnTo>
                <a:cubicBezTo>
                  <a:pt x="12526" y="12906"/>
                  <a:pt x="12526" y="12903"/>
                  <a:pt x="12526" y="12900"/>
                </a:cubicBezTo>
                <a:lnTo>
                  <a:pt x="12526" y="12866"/>
                </a:lnTo>
                <a:cubicBezTo>
                  <a:pt x="12526" y="12854"/>
                  <a:pt x="12526" y="12851"/>
                  <a:pt x="12523" y="12842"/>
                </a:cubicBezTo>
                <a:cubicBezTo>
                  <a:pt x="12520" y="12833"/>
                  <a:pt x="12520" y="12824"/>
                  <a:pt x="12520" y="12815"/>
                </a:cubicBezTo>
                <a:cubicBezTo>
                  <a:pt x="12517" y="12803"/>
                  <a:pt x="12517" y="12794"/>
                  <a:pt x="12514" y="12785"/>
                </a:cubicBezTo>
                <a:cubicBezTo>
                  <a:pt x="12511" y="12773"/>
                  <a:pt x="12511" y="12770"/>
                  <a:pt x="12508" y="12764"/>
                </a:cubicBezTo>
                <a:cubicBezTo>
                  <a:pt x="12505" y="12755"/>
                  <a:pt x="12501" y="12740"/>
                  <a:pt x="12498" y="12728"/>
                </a:cubicBezTo>
                <a:lnTo>
                  <a:pt x="12495" y="12719"/>
                </a:lnTo>
                <a:cubicBezTo>
                  <a:pt x="11985" y="11290"/>
                  <a:pt x="11001" y="10077"/>
                  <a:pt x="9702" y="9288"/>
                </a:cubicBezTo>
                <a:lnTo>
                  <a:pt x="9702" y="3340"/>
                </a:lnTo>
                <a:cubicBezTo>
                  <a:pt x="10623" y="3337"/>
                  <a:pt x="11369" y="2585"/>
                  <a:pt x="11366" y="1664"/>
                </a:cubicBezTo>
                <a:cubicBezTo>
                  <a:pt x="11363" y="745"/>
                  <a:pt x="10617" y="1"/>
                  <a:pt x="9699" y="1"/>
                </a:cubicBezTo>
                <a:cubicBezTo>
                  <a:pt x="9697" y="1"/>
                  <a:pt x="9695" y="1"/>
                  <a:pt x="9693" y="1"/>
                </a:cubicBezTo>
                <a:lnTo>
                  <a:pt x="2836" y="1"/>
                </a:lnTo>
                <a:cubicBezTo>
                  <a:pt x="2834" y="1"/>
                  <a:pt x="2833" y="1"/>
                  <a:pt x="28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9993" name="Google Shape;9993;p76"/>
          <p:cNvGrpSpPr/>
          <p:nvPr/>
        </p:nvGrpSpPr>
        <p:grpSpPr>
          <a:xfrm>
            <a:off x="4601286" y="3547971"/>
            <a:ext cx="351663" cy="333831"/>
            <a:chOff x="6222125" y="2025975"/>
            <a:chExt cx="499450" cy="474125"/>
          </a:xfrm>
        </p:grpSpPr>
        <p:sp>
          <p:nvSpPr>
            <p:cNvPr id="9994" name="Google Shape;9994;p76"/>
            <p:cNvSpPr/>
            <p:nvPr/>
          </p:nvSpPr>
          <p:spPr>
            <a:xfrm>
              <a:off x="6222125" y="2025975"/>
              <a:ext cx="499450" cy="474125"/>
            </a:xfrm>
            <a:custGeom>
              <a:avLst/>
              <a:gdLst/>
              <a:ahLst/>
              <a:cxnLst/>
              <a:rect l="l" t="t" r="r" b="b"/>
              <a:pathLst>
                <a:path w="19978" h="18965" extrusionOk="0">
                  <a:moveTo>
                    <a:pt x="10490" y="1134"/>
                  </a:moveTo>
                  <a:cubicBezTo>
                    <a:pt x="15095" y="1134"/>
                    <a:pt x="18839" y="4878"/>
                    <a:pt x="18839" y="9483"/>
                  </a:cubicBezTo>
                  <a:cubicBezTo>
                    <a:pt x="18839" y="14087"/>
                    <a:pt x="15095" y="17832"/>
                    <a:pt x="10490" y="17832"/>
                  </a:cubicBezTo>
                  <a:cubicBezTo>
                    <a:pt x="5886" y="17832"/>
                    <a:pt x="2142" y="14087"/>
                    <a:pt x="2142" y="9483"/>
                  </a:cubicBezTo>
                  <a:cubicBezTo>
                    <a:pt x="2142" y="4878"/>
                    <a:pt x="5886" y="1134"/>
                    <a:pt x="10490" y="1134"/>
                  </a:cubicBezTo>
                  <a:close/>
                  <a:moveTo>
                    <a:pt x="10488" y="0"/>
                  </a:moveTo>
                  <a:cubicBezTo>
                    <a:pt x="6717" y="0"/>
                    <a:pt x="3222" y="2259"/>
                    <a:pt x="1731" y="5853"/>
                  </a:cubicBezTo>
                  <a:cubicBezTo>
                    <a:pt x="1" y="10032"/>
                    <a:pt x="1462" y="14854"/>
                    <a:pt x="5222" y="17367"/>
                  </a:cubicBezTo>
                  <a:cubicBezTo>
                    <a:pt x="6828" y="18439"/>
                    <a:pt x="8663" y="18964"/>
                    <a:pt x="10487" y="18964"/>
                  </a:cubicBezTo>
                  <a:cubicBezTo>
                    <a:pt x="12934" y="18964"/>
                    <a:pt x="15362" y="18020"/>
                    <a:pt x="17194" y="16186"/>
                  </a:cubicBezTo>
                  <a:cubicBezTo>
                    <a:pt x="18978" y="14414"/>
                    <a:pt x="19978" y="11998"/>
                    <a:pt x="19972" y="9483"/>
                  </a:cubicBezTo>
                  <a:cubicBezTo>
                    <a:pt x="19972" y="4960"/>
                    <a:pt x="16777" y="1065"/>
                    <a:pt x="12341" y="183"/>
                  </a:cubicBezTo>
                  <a:cubicBezTo>
                    <a:pt x="11721" y="60"/>
                    <a:pt x="11101" y="0"/>
                    <a:pt x="104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995" name="Google Shape;9995;p76"/>
            <p:cNvSpPr/>
            <p:nvPr/>
          </p:nvSpPr>
          <p:spPr>
            <a:xfrm>
              <a:off x="6309175" y="2087825"/>
              <a:ext cx="350425" cy="350425"/>
            </a:xfrm>
            <a:custGeom>
              <a:avLst/>
              <a:gdLst/>
              <a:ahLst/>
              <a:cxnLst/>
              <a:rect l="l" t="t" r="r" b="b"/>
              <a:pathLst>
                <a:path w="14017" h="14017" extrusionOk="0">
                  <a:moveTo>
                    <a:pt x="7008" y="1133"/>
                  </a:moveTo>
                  <a:cubicBezTo>
                    <a:pt x="10248" y="1133"/>
                    <a:pt x="12884" y="3769"/>
                    <a:pt x="12884" y="7009"/>
                  </a:cubicBezTo>
                  <a:cubicBezTo>
                    <a:pt x="12884" y="10249"/>
                    <a:pt x="10248" y="12885"/>
                    <a:pt x="7008" y="12885"/>
                  </a:cubicBezTo>
                  <a:cubicBezTo>
                    <a:pt x="3769" y="12885"/>
                    <a:pt x="1133" y="10249"/>
                    <a:pt x="1133" y="7009"/>
                  </a:cubicBezTo>
                  <a:cubicBezTo>
                    <a:pt x="1133" y="3769"/>
                    <a:pt x="3769" y="1133"/>
                    <a:pt x="7008" y="1133"/>
                  </a:cubicBezTo>
                  <a:close/>
                  <a:moveTo>
                    <a:pt x="7008" y="1"/>
                  </a:moveTo>
                  <a:cubicBezTo>
                    <a:pt x="3144" y="1"/>
                    <a:pt x="0" y="3144"/>
                    <a:pt x="0" y="7009"/>
                  </a:cubicBezTo>
                  <a:cubicBezTo>
                    <a:pt x="0" y="10874"/>
                    <a:pt x="3144" y="14017"/>
                    <a:pt x="7008" y="14017"/>
                  </a:cubicBezTo>
                  <a:cubicBezTo>
                    <a:pt x="10873" y="14017"/>
                    <a:pt x="14017" y="10874"/>
                    <a:pt x="14017" y="7009"/>
                  </a:cubicBezTo>
                  <a:cubicBezTo>
                    <a:pt x="14017" y="3144"/>
                    <a:pt x="10873" y="1"/>
                    <a:pt x="7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996" name="Google Shape;9996;p76"/>
            <p:cNvSpPr/>
            <p:nvPr/>
          </p:nvSpPr>
          <p:spPr>
            <a:xfrm>
              <a:off x="6431600" y="2142250"/>
              <a:ext cx="105575" cy="241575"/>
            </a:xfrm>
            <a:custGeom>
              <a:avLst/>
              <a:gdLst/>
              <a:ahLst/>
              <a:cxnLst/>
              <a:rect l="l" t="t" r="r" b="b"/>
              <a:pathLst>
                <a:path w="4223" h="9663" extrusionOk="0">
                  <a:moveTo>
                    <a:pt x="2111" y="1"/>
                  </a:moveTo>
                  <a:cubicBezTo>
                    <a:pt x="1797" y="1"/>
                    <a:pt x="1547" y="254"/>
                    <a:pt x="1547" y="568"/>
                  </a:cubicBezTo>
                  <a:lnTo>
                    <a:pt x="1547" y="1504"/>
                  </a:lnTo>
                  <a:cubicBezTo>
                    <a:pt x="599" y="1785"/>
                    <a:pt x="1" y="2718"/>
                    <a:pt x="143" y="3697"/>
                  </a:cubicBezTo>
                  <a:cubicBezTo>
                    <a:pt x="285" y="4675"/>
                    <a:pt x="1124" y="5399"/>
                    <a:pt x="2111" y="5399"/>
                  </a:cubicBezTo>
                  <a:cubicBezTo>
                    <a:pt x="2872" y="5399"/>
                    <a:pt x="3256" y="6320"/>
                    <a:pt x="2715" y="6858"/>
                  </a:cubicBezTo>
                  <a:cubicBezTo>
                    <a:pt x="2542" y="7033"/>
                    <a:pt x="2328" y="7111"/>
                    <a:pt x="2118" y="7111"/>
                  </a:cubicBezTo>
                  <a:cubicBezTo>
                    <a:pt x="1679" y="7111"/>
                    <a:pt x="1257" y="6769"/>
                    <a:pt x="1257" y="6254"/>
                  </a:cubicBezTo>
                  <a:cubicBezTo>
                    <a:pt x="1257" y="5940"/>
                    <a:pt x="1003" y="5686"/>
                    <a:pt x="689" y="5686"/>
                  </a:cubicBezTo>
                  <a:cubicBezTo>
                    <a:pt x="378" y="5686"/>
                    <a:pt x="125" y="5940"/>
                    <a:pt x="125" y="6254"/>
                  </a:cubicBezTo>
                  <a:cubicBezTo>
                    <a:pt x="125" y="7133"/>
                    <a:pt x="701" y="7909"/>
                    <a:pt x="1547" y="8159"/>
                  </a:cubicBezTo>
                  <a:lnTo>
                    <a:pt x="1547" y="9098"/>
                  </a:lnTo>
                  <a:cubicBezTo>
                    <a:pt x="1547" y="9409"/>
                    <a:pt x="1797" y="9663"/>
                    <a:pt x="2111" y="9663"/>
                  </a:cubicBezTo>
                  <a:cubicBezTo>
                    <a:pt x="2425" y="9663"/>
                    <a:pt x="2679" y="9409"/>
                    <a:pt x="2679" y="9098"/>
                  </a:cubicBezTo>
                  <a:lnTo>
                    <a:pt x="2679" y="8159"/>
                  </a:lnTo>
                  <a:cubicBezTo>
                    <a:pt x="3624" y="7878"/>
                    <a:pt x="4222" y="6945"/>
                    <a:pt x="4080" y="5967"/>
                  </a:cubicBezTo>
                  <a:cubicBezTo>
                    <a:pt x="3939" y="4991"/>
                    <a:pt x="3102" y="4267"/>
                    <a:pt x="2118" y="4267"/>
                  </a:cubicBezTo>
                  <a:cubicBezTo>
                    <a:pt x="2116" y="4267"/>
                    <a:pt x="2114" y="4267"/>
                    <a:pt x="2111" y="4267"/>
                  </a:cubicBezTo>
                  <a:cubicBezTo>
                    <a:pt x="2106" y="4267"/>
                    <a:pt x="2100" y="4267"/>
                    <a:pt x="2095" y="4267"/>
                  </a:cubicBezTo>
                  <a:cubicBezTo>
                    <a:pt x="1622" y="4267"/>
                    <a:pt x="1239" y="3884"/>
                    <a:pt x="1239" y="3410"/>
                  </a:cubicBezTo>
                  <a:cubicBezTo>
                    <a:pt x="1239" y="2935"/>
                    <a:pt x="1622" y="2555"/>
                    <a:pt x="2095" y="2555"/>
                  </a:cubicBezTo>
                  <a:cubicBezTo>
                    <a:pt x="2100" y="2555"/>
                    <a:pt x="2106" y="2555"/>
                    <a:pt x="2111" y="2555"/>
                  </a:cubicBezTo>
                  <a:cubicBezTo>
                    <a:pt x="2582" y="2555"/>
                    <a:pt x="2966" y="2939"/>
                    <a:pt x="2966" y="3410"/>
                  </a:cubicBezTo>
                  <a:cubicBezTo>
                    <a:pt x="2966" y="3724"/>
                    <a:pt x="3220" y="3977"/>
                    <a:pt x="3534" y="3977"/>
                  </a:cubicBezTo>
                  <a:cubicBezTo>
                    <a:pt x="3845" y="3977"/>
                    <a:pt x="4098" y="3724"/>
                    <a:pt x="4098" y="3410"/>
                  </a:cubicBezTo>
                  <a:cubicBezTo>
                    <a:pt x="4098" y="2531"/>
                    <a:pt x="3522" y="1755"/>
                    <a:pt x="2679" y="1504"/>
                  </a:cubicBezTo>
                  <a:lnTo>
                    <a:pt x="2679" y="568"/>
                  </a:lnTo>
                  <a:cubicBezTo>
                    <a:pt x="2679" y="254"/>
                    <a:pt x="2425"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997" name="Google Shape;9997;p76"/>
          <p:cNvGrpSpPr/>
          <p:nvPr/>
        </p:nvGrpSpPr>
        <p:grpSpPr>
          <a:xfrm>
            <a:off x="5058848" y="2364541"/>
            <a:ext cx="335504" cy="185953"/>
            <a:chOff x="896050" y="2725450"/>
            <a:chExt cx="476500" cy="264100"/>
          </a:xfrm>
        </p:grpSpPr>
        <p:sp>
          <p:nvSpPr>
            <p:cNvPr id="9998" name="Google Shape;9998;p76"/>
            <p:cNvSpPr/>
            <p:nvPr/>
          </p:nvSpPr>
          <p:spPr>
            <a:xfrm>
              <a:off x="896050" y="2725450"/>
              <a:ext cx="476500" cy="264100"/>
            </a:xfrm>
            <a:custGeom>
              <a:avLst/>
              <a:gdLst/>
              <a:ahLst/>
              <a:cxnLst/>
              <a:rect l="l" t="t" r="r" b="b"/>
              <a:pathLst>
                <a:path w="19060" h="10564" extrusionOk="0">
                  <a:moveTo>
                    <a:pt x="17927" y="1133"/>
                  </a:moveTo>
                  <a:lnTo>
                    <a:pt x="17927" y="9431"/>
                  </a:lnTo>
                  <a:lnTo>
                    <a:pt x="1133" y="9431"/>
                  </a:lnTo>
                  <a:lnTo>
                    <a:pt x="1133" y="1133"/>
                  </a:lnTo>
                  <a:close/>
                  <a:moveTo>
                    <a:pt x="565" y="1"/>
                  </a:moveTo>
                  <a:cubicBezTo>
                    <a:pt x="254" y="1"/>
                    <a:pt x="1" y="255"/>
                    <a:pt x="1" y="569"/>
                  </a:cubicBezTo>
                  <a:lnTo>
                    <a:pt x="1" y="9995"/>
                  </a:lnTo>
                  <a:cubicBezTo>
                    <a:pt x="1" y="10309"/>
                    <a:pt x="254" y="10563"/>
                    <a:pt x="565" y="10563"/>
                  </a:cubicBezTo>
                  <a:lnTo>
                    <a:pt x="18495" y="10563"/>
                  </a:lnTo>
                  <a:cubicBezTo>
                    <a:pt x="18806" y="10563"/>
                    <a:pt x="19060" y="10309"/>
                    <a:pt x="19060" y="9995"/>
                  </a:cubicBezTo>
                  <a:lnTo>
                    <a:pt x="19060" y="569"/>
                  </a:lnTo>
                  <a:cubicBezTo>
                    <a:pt x="19060" y="255"/>
                    <a:pt x="18806" y="1"/>
                    <a:pt x="184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999" name="Google Shape;9999;p76"/>
            <p:cNvSpPr/>
            <p:nvPr/>
          </p:nvSpPr>
          <p:spPr>
            <a:xfrm>
              <a:off x="951625" y="2774675"/>
              <a:ext cx="365450" cy="165650"/>
            </a:xfrm>
            <a:custGeom>
              <a:avLst/>
              <a:gdLst/>
              <a:ahLst/>
              <a:cxnLst/>
              <a:rect l="l" t="t" r="r" b="b"/>
              <a:pathLst>
                <a:path w="14618" h="6626" extrusionOk="0">
                  <a:moveTo>
                    <a:pt x="12063" y="1133"/>
                  </a:moveTo>
                  <a:cubicBezTo>
                    <a:pt x="12259" y="1818"/>
                    <a:pt x="12797" y="2356"/>
                    <a:pt x="13485" y="2552"/>
                  </a:cubicBezTo>
                  <a:lnTo>
                    <a:pt x="13485" y="4074"/>
                  </a:lnTo>
                  <a:cubicBezTo>
                    <a:pt x="12797" y="4273"/>
                    <a:pt x="12259" y="4808"/>
                    <a:pt x="12063" y="5496"/>
                  </a:cubicBezTo>
                  <a:lnTo>
                    <a:pt x="2552" y="5496"/>
                  </a:lnTo>
                  <a:cubicBezTo>
                    <a:pt x="2355" y="4808"/>
                    <a:pt x="1818" y="4270"/>
                    <a:pt x="1129" y="4074"/>
                  </a:cubicBezTo>
                  <a:lnTo>
                    <a:pt x="1129" y="2552"/>
                  </a:lnTo>
                  <a:cubicBezTo>
                    <a:pt x="1818" y="2356"/>
                    <a:pt x="2355" y="1818"/>
                    <a:pt x="2552" y="1133"/>
                  </a:cubicBezTo>
                  <a:close/>
                  <a:moveTo>
                    <a:pt x="2065" y="1"/>
                  </a:moveTo>
                  <a:cubicBezTo>
                    <a:pt x="1751" y="1"/>
                    <a:pt x="1498" y="254"/>
                    <a:pt x="1498" y="568"/>
                  </a:cubicBezTo>
                  <a:cubicBezTo>
                    <a:pt x="1498" y="1082"/>
                    <a:pt x="1081" y="1501"/>
                    <a:pt x="565" y="1501"/>
                  </a:cubicBezTo>
                  <a:cubicBezTo>
                    <a:pt x="251" y="1501"/>
                    <a:pt x="0" y="1755"/>
                    <a:pt x="0" y="2069"/>
                  </a:cubicBezTo>
                  <a:lnTo>
                    <a:pt x="0" y="4560"/>
                  </a:lnTo>
                  <a:cubicBezTo>
                    <a:pt x="0" y="4871"/>
                    <a:pt x="251" y="5125"/>
                    <a:pt x="565" y="5125"/>
                  </a:cubicBezTo>
                  <a:cubicBezTo>
                    <a:pt x="1081" y="5125"/>
                    <a:pt x="1498" y="5544"/>
                    <a:pt x="1498" y="6061"/>
                  </a:cubicBezTo>
                  <a:cubicBezTo>
                    <a:pt x="1498" y="6372"/>
                    <a:pt x="1751" y="6625"/>
                    <a:pt x="2065" y="6625"/>
                  </a:cubicBezTo>
                  <a:lnTo>
                    <a:pt x="12549" y="6625"/>
                  </a:lnTo>
                  <a:cubicBezTo>
                    <a:pt x="12863" y="6625"/>
                    <a:pt x="13117" y="6372"/>
                    <a:pt x="13117" y="6061"/>
                  </a:cubicBezTo>
                  <a:cubicBezTo>
                    <a:pt x="13117" y="5544"/>
                    <a:pt x="13533" y="5125"/>
                    <a:pt x="14050" y="5125"/>
                  </a:cubicBezTo>
                  <a:cubicBezTo>
                    <a:pt x="14364" y="5125"/>
                    <a:pt x="14617" y="4871"/>
                    <a:pt x="14617" y="4560"/>
                  </a:cubicBezTo>
                  <a:lnTo>
                    <a:pt x="14617" y="2069"/>
                  </a:lnTo>
                  <a:cubicBezTo>
                    <a:pt x="14617" y="1755"/>
                    <a:pt x="14364" y="1501"/>
                    <a:pt x="14050" y="1501"/>
                  </a:cubicBezTo>
                  <a:cubicBezTo>
                    <a:pt x="13533" y="1501"/>
                    <a:pt x="13117" y="1082"/>
                    <a:pt x="13117" y="568"/>
                  </a:cubicBezTo>
                  <a:cubicBezTo>
                    <a:pt x="13117" y="254"/>
                    <a:pt x="12863" y="1"/>
                    <a:pt x="125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000" name="Google Shape;10000;p76"/>
            <p:cNvSpPr/>
            <p:nvPr/>
          </p:nvSpPr>
          <p:spPr>
            <a:xfrm>
              <a:off x="1088625" y="2815075"/>
              <a:ext cx="88200" cy="84850"/>
            </a:xfrm>
            <a:custGeom>
              <a:avLst/>
              <a:gdLst/>
              <a:ahLst/>
              <a:cxnLst/>
              <a:rect l="l" t="t" r="r" b="b"/>
              <a:pathLst>
                <a:path w="3528" h="3394" extrusionOk="0">
                  <a:moveTo>
                    <a:pt x="1826" y="1132"/>
                  </a:moveTo>
                  <a:cubicBezTo>
                    <a:pt x="2115" y="1132"/>
                    <a:pt x="2393" y="1358"/>
                    <a:pt x="2395" y="1697"/>
                  </a:cubicBezTo>
                  <a:cubicBezTo>
                    <a:pt x="2395" y="2011"/>
                    <a:pt x="2141" y="2265"/>
                    <a:pt x="1827" y="2265"/>
                  </a:cubicBezTo>
                  <a:lnTo>
                    <a:pt x="1827" y="2262"/>
                  </a:lnTo>
                  <a:cubicBezTo>
                    <a:pt x="1326" y="2259"/>
                    <a:pt x="1075" y="1652"/>
                    <a:pt x="1432" y="1298"/>
                  </a:cubicBezTo>
                  <a:cubicBezTo>
                    <a:pt x="1547" y="1183"/>
                    <a:pt x="1688" y="1132"/>
                    <a:pt x="1826" y="1132"/>
                  </a:cubicBezTo>
                  <a:close/>
                  <a:moveTo>
                    <a:pt x="1827" y="0"/>
                  </a:moveTo>
                  <a:cubicBezTo>
                    <a:pt x="1142" y="0"/>
                    <a:pt x="523" y="414"/>
                    <a:pt x="260" y="1048"/>
                  </a:cubicBezTo>
                  <a:cubicBezTo>
                    <a:pt x="0" y="1682"/>
                    <a:pt x="145" y="2413"/>
                    <a:pt x="632" y="2899"/>
                  </a:cubicBezTo>
                  <a:cubicBezTo>
                    <a:pt x="954" y="3222"/>
                    <a:pt x="1388" y="3393"/>
                    <a:pt x="1829" y="3393"/>
                  </a:cubicBezTo>
                  <a:cubicBezTo>
                    <a:pt x="2048" y="3393"/>
                    <a:pt x="2269" y="3351"/>
                    <a:pt x="2479" y="3264"/>
                  </a:cubicBezTo>
                  <a:cubicBezTo>
                    <a:pt x="3114" y="3001"/>
                    <a:pt x="3524" y="2382"/>
                    <a:pt x="3527" y="1697"/>
                  </a:cubicBezTo>
                  <a:cubicBezTo>
                    <a:pt x="3524" y="761"/>
                    <a:pt x="2763" y="0"/>
                    <a:pt x="18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0001" name="Google Shape;10001;p76"/>
          <p:cNvGrpSpPr/>
          <p:nvPr/>
        </p:nvGrpSpPr>
        <p:grpSpPr>
          <a:xfrm>
            <a:off x="5489588" y="2287425"/>
            <a:ext cx="340168" cy="340186"/>
            <a:chOff x="1487200" y="2615925"/>
            <a:chExt cx="483125" cy="483150"/>
          </a:xfrm>
        </p:grpSpPr>
        <p:sp>
          <p:nvSpPr>
            <p:cNvPr id="10002" name="Google Shape;10002;p76"/>
            <p:cNvSpPr/>
            <p:nvPr/>
          </p:nvSpPr>
          <p:spPr>
            <a:xfrm>
              <a:off x="1601400" y="2844275"/>
              <a:ext cx="28325" cy="28325"/>
            </a:xfrm>
            <a:custGeom>
              <a:avLst/>
              <a:gdLst/>
              <a:ahLst/>
              <a:cxnLst/>
              <a:rect l="l" t="t" r="r" b="b"/>
              <a:pathLst>
                <a:path w="1133" h="1133" extrusionOk="0">
                  <a:moveTo>
                    <a:pt x="565" y="1"/>
                  </a:moveTo>
                  <a:cubicBezTo>
                    <a:pt x="251" y="1"/>
                    <a:pt x="1" y="254"/>
                    <a:pt x="1" y="568"/>
                  </a:cubicBezTo>
                  <a:cubicBezTo>
                    <a:pt x="1" y="879"/>
                    <a:pt x="251" y="1133"/>
                    <a:pt x="565" y="1133"/>
                  </a:cubicBezTo>
                  <a:cubicBezTo>
                    <a:pt x="879" y="1133"/>
                    <a:pt x="1133" y="879"/>
                    <a:pt x="1133" y="568"/>
                  </a:cubicBezTo>
                  <a:cubicBezTo>
                    <a:pt x="1133" y="254"/>
                    <a:pt x="879" y="1"/>
                    <a:pt x="5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003" name="Google Shape;10003;p76"/>
            <p:cNvSpPr/>
            <p:nvPr/>
          </p:nvSpPr>
          <p:spPr>
            <a:xfrm>
              <a:off x="1487200" y="2731050"/>
              <a:ext cx="483125" cy="368025"/>
            </a:xfrm>
            <a:custGeom>
              <a:avLst/>
              <a:gdLst/>
              <a:ahLst/>
              <a:cxnLst/>
              <a:rect l="l" t="t" r="r" b="b"/>
              <a:pathLst>
                <a:path w="19325" h="14721" extrusionOk="0">
                  <a:moveTo>
                    <a:pt x="4566" y="1232"/>
                  </a:moveTo>
                  <a:cubicBezTo>
                    <a:pt x="4994" y="1386"/>
                    <a:pt x="5342" y="1703"/>
                    <a:pt x="5535" y="2117"/>
                  </a:cubicBezTo>
                  <a:cubicBezTo>
                    <a:pt x="5630" y="2320"/>
                    <a:pt x="5833" y="2444"/>
                    <a:pt x="6050" y="2444"/>
                  </a:cubicBezTo>
                  <a:cubicBezTo>
                    <a:pt x="6094" y="2444"/>
                    <a:pt x="6139" y="2439"/>
                    <a:pt x="6184" y="2428"/>
                  </a:cubicBezTo>
                  <a:cubicBezTo>
                    <a:pt x="6580" y="2322"/>
                    <a:pt x="6987" y="2268"/>
                    <a:pt x="7398" y="2265"/>
                  </a:cubicBezTo>
                  <a:lnTo>
                    <a:pt x="11927" y="2265"/>
                  </a:lnTo>
                  <a:cubicBezTo>
                    <a:pt x="14738" y="2265"/>
                    <a:pt x="17024" y="4551"/>
                    <a:pt x="17024" y="7362"/>
                  </a:cubicBezTo>
                  <a:cubicBezTo>
                    <a:pt x="17021" y="9385"/>
                    <a:pt x="15819" y="11215"/>
                    <a:pt x="13965" y="12024"/>
                  </a:cubicBezTo>
                  <a:cubicBezTo>
                    <a:pt x="13760" y="12114"/>
                    <a:pt x="13624" y="12320"/>
                    <a:pt x="13627" y="12543"/>
                  </a:cubicBezTo>
                  <a:lnTo>
                    <a:pt x="13627" y="13588"/>
                  </a:lnTo>
                  <a:lnTo>
                    <a:pt x="12495" y="13588"/>
                  </a:lnTo>
                  <a:lnTo>
                    <a:pt x="12495" y="13023"/>
                  </a:lnTo>
                  <a:cubicBezTo>
                    <a:pt x="12495" y="12709"/>
                    <a:pt x="12241" y="12456"/>
                    <a:pt x="11927" y="12456"/>
                  </a:cubicBezTo>
                  <a:lnTo>
                    <a:pt x="7398" y="12456"/>
                  </a:lnTo>
                  <a:cubicBezTo>
                    <a:pt x="7084" y="12456"/>
                    <a:pt x="6833" y="12709"/>
                    <a:pt x="6833" y="13023"/>
                  </a:cubicBezTo>
                  <a:lnTo>
                    <a:pt x="6833" y="13588"/>
                  </a:lnTo>
                  <a:lnTo>
                    <a:pt x="5701" y="13588"/>
                  </a:lnTo>
                  <a:lnTo>
                    <a:pt x="5701" y="12537"/>
                  </a:lnTo>
                  <a:cubicBezTo>
                    <a:pt x="5698" y="12314"/>
                    <a:pt x="5565" y="12108"/>
                    <a:pt x="5360" y="12021"/>
                  </a:cubicBezTo>
                  <a:cubicBezTo>
                    <a:pt x="4185" y="11508"/>
                    <a:pt x="3249" y="10572"/>
                    <a:pt x="2733" y="9400"/>
                  </a:cubicBezTo>
                  <a:cubicBezTo>
                    <a:pt x="2642" y="9192"/>
                    <a:pt x="2440" y="9059"/>
                    <a:pt x="2213" y="9059"/>
                  </a:cubicBezTo>
                  <a:lnTo>
                    <a:pt x="1132" y="9059"/>
                  </a:lnTo>
                  <a:lnTo>
                    <a:pt x="1132" y="6794"/>
                  </a:lnTo>
                  <a:lnTo>
                    <a:pt x="1851" y="6794"/>
                  </a:lnTo>
                  <a:cubicBezTo>
                    <a:pt x="2120" y="6794"/>
                    <a:pt x="2349" y="6604"/>
                    <a:pt x="2404" y="6341"/>
                  </a:cubicBezTo>
                  <a:cubicBezTo>
                    <a:pt x="2651" y="5130"/>
                    <a:pt x="3349" y="4046"/>
                    <a:pt x="4369" y="3286"/>
                  </a:cubicBezTo>
                  <a:cubicBezTo>
                    <a:pt x="4566" y="3138"/>
                    <a:pt x="4644" y="2884"/>
                    <a:pt x="4569" y="2652"/>
                  </a:cubicBezTo>
                  <a:lnTo>
                    <a:pt x="4566" y="2645"/>
                  </a:lnTo>
                  <a:lnTo>
                    <a:pt x="4566" y="1232"/>
                  </a:lnTo>
                  <a:close/>
                  <a:moveTo>
                    <a:pt x="4001" y="0"/>
                  </a:moveTo>
                  <a:cubicBezTo>
                    <a:pt x="3687" y="0"/>
                    <a:pt x="3436" y="254"/>
                    <a:pt x="3436" y="568"/>
                  </a:cubicBezTo>
                  <a:lnTo>
                    <a:pt x="3436" y="2582"/>
                  </a:lnTo>
                  <a:cubicBezTo>
                    <a:pt x="2461" y="3379"/>
                    <a:pt x="1754" y="4454"/>
                    <a:pt x="1407" y="5662"/>
                  </a:cubicBezTo>
                  <a:lnTo>
                    <a:pt x="568" y="5662"/>
                  </a:lnTo>
                  <a:cubicBezTo>
                    <a:pt x="254" y="5662"/>
                    <a:pt x="0" y="5916"/>
                    <a:pt x="0" y="6230"/>
                  </a:cubicBezTo>
                  <a:lnTo>
                    <a:pt x="0" y="9626"/>
                  </a:lnTo>
                  <a:cubicBezTo>
                    <a:pt x="0" y="9937"/>
                    <a:pt x="254" y="10191"/>
                    <a:pt x="568" y="10191"/>
                  </a:cubicBezTo>
                  <a:lnTo>
                    <a:pt x="1857" y="10191"/>
                  </a:lnTo>
                  <a:cubicBezTo>
                    <a:pt x="2452" y="11357"/>
                    <a:pt x="3400" y="12302"/>
                    <a:pt x="4569" y="12897"/>
                  </a:cubicBezTo>
                  <a:lnTo>
                    <a:pt x="4569" y="14156"/>
                  </a:lnTo>
                  <a:cubicBezTo>
                    <a:pt x="4569" y="14467"/>
                    <a:pt x="4819" y="14720"/>
                    <a:pt x="5133" y="14720"/>
                  </a:cubicBezTo>
                  <a:lnTo>
                    <a:pt x="7398" y="14720"/>
                  </a:lnTo>
                  <a:cubicBezTo>
                    <a:pt x="7712" y="14720"/>
                    <a:pt x="7965" y="14467"/>
                    <a:pt x="7965" y="14156"/>
                  </a:cubicBezTo>
                  <a:lnTo>
                    <a:pt x="7965" y="13588"/>
                  </a:lnTo>
                  <a:lnTo>
                    <a:pt x="11362" y="13588"/>
                  </a:lnTo>
                  <a:lnTo>
                    <a:pt x="11362" y="14156"/>
                  </a:lnTo>
                  <a:cubicBezTo>
                    <a:pt x="11362" y="14467"/>
                    <a:pt x="11613" y="14720"/>
                    <a:pt x="11927" y="14720"/>
                  </a:cubicBezTo>
                  <a:lnTo>
                    <a:pt x="14192" y="14720"/>
                  </a:lnTo>
                  <a:cubicBezTo>
                    <a:pt x="14506" y="14720"/>
                    <a:pt x="14759" y="14467"/>
                    <a:pt x="14759" y="14156"/>
                  </a:cubicBezTo>
                  <a:lnTo>
                    <a:pt x="14759" y="12903"/>
                  </a:lnTo>
                  <a:cubicBezTo>
                    <a:pt x="16689" y="11915"/>
                    <a:pt x="17969" y="9998"/>
                    <a:pt x="18135" y="7839"/>
                  </a:cubicBezTo>
                  <a:cubicBezTo>
                    <a:pt x="18383" y="7754"/>
                    <a:pt x="18612" y="7618"/>
                    <a:pt x="18799" y="7437"/>
                  </a:cubicBezTo>
                  <a:cubicBezTo>
                    <a:pt x="19134" y="7123"/>
                    <a:pt x="19325" y="6685"/>
                    <a:pt x="19325" y="6230"/>
                  </a:cubicBezTo>
                  <a:lnTo>
                    <a:pt x="19325" y="5097"/>
                  </a:lnTo>
                  <a:cubicBezTo>
                    <a:pt x="19325" y="4783"/>
                    <a:pt x="19071" y="4530"/>
                    <a:pt x="18760" y="4530"/>
                  </a:cubicBezTo>
                  <a:cubicBezTo>
                    <a:pt x="18446" y="4530"/>
                    <a:pt x="18192" y="4783"/>
                    <a:pt x="18192" y="5097"/>
                  </a:cubicBezTo>
                  <a:lnTo>
                    <a:pt x="18192" y="6230"/>
                  </a:lnTo>
                  <a:cubicBezTo>
                    <a:pt x="18192" y="6332"/>
                    <a:pt x="18159" y="6435"/>
                    <a:pt x="18099" y="6522"/>
                  </a:cubicBezTo>
                  <a:cubicBezTo>
                    <a:pt x="17688" y="3482"/>
                    <a:pt x="15079" y="1133"/>
                    <a:pt x="11927" y="1133"/>
                  </a:cubicBezTo>
                  <a:lnTo>
                    <a:pt x="7398" y="1133"/>
                  </a:lnTo>
                  <a:cubicBezTo>
                    <a:pt x="7041" y="1136"/>
                    <a:pt x="6685" y="1169"/>
                    <a:pt x="6332" y="1238"/>
                  </a:cubicBezTo>
                  <a:cubicBezTo>
                    <a:pt x="5807" y="465"/>
                    <a:pt x="4934" y="3"/>
                    <a:pt x="40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004" name="Google Shape;10004;p76"/>
            <p:cNvSpPr/>
            <p:nvPr/>
          </p:nvSpPr>
          <p:spPr>
            <a:xfrm>
              <a:off x="1658025" y="2615925"/>
              <a:ext cx="141550" cy="143450"/>
            </a:xfrm>
            <a:custGeom>
              <a:avLst/>
              <a:gdLst/>
              <a:ahLst/>
              <a:cxnLst/>
              <a:rect l="l" t="t" r="r" b="b"/>
              <a:pathLst>
                <a:path w="5662" h="5738" extrusionOk="0">
                  <a:moveTo>
                    <a:pt x="2829" y="1133"/>
                  </a:moveTo>
                  <a:cubicBezTo>
                    <a:pt x="3750" y="1133"/>
                    <a:pt x="4529" y="1945"/>
                    <a:pt x="4529" y="2908"/>
                  </a:cubicBezTo>
                  <a:cubicBezTo>
                    <a:pt x="4526" y="3845"/>
                    <a:pt x="3768" y="4605"/>
                    <a:pt x="2829" y="4605"/>
                  </a:cubicBezTo>
                  <a:cubicBezTo>
                    <a:pt x="1890" y="4605"/>
                    <a:pt x="1132" y="3845"/>
                    <a:pt x="1132" y="2908"/>
                  </a:cubicBezTo>
                  <a:cubicBezTo>
                    <a:pt x="1132" y="1945"/>
                    <a:pt x="1908" y="1133"/>
                    <a:pt x="2829" y="1133"/>
                  </a:cubicBezTo>
                  <a:close/>
                  <a:moveTo>
                    <a:pt x="2829" y="1"/>
                  </a:moveTo>
                  <a:cubicBezTo>
                    <a:pt x="2075" y="1"/>
                    <a:pt x="1359" y="312"/>
                    <a:pt x="818" y="876"/>
                  </a:cubicBezTo>
                  <a:cubicBezTo>
                    <a:pt x="293" y="1423"/>
                    <a:pt x="0" y="2151"/>
                    <a:pt x="0" y="2908"/>
                  </a:cubicBezTo>
                  <a:cubicBezTo>
                    <a:pt x="0" y="4470"/>
                    <a:pt x="1265" y="5738"/>
                    <a:pt x="2829" y="5738"/>
                  </a:cubicBezTo>
                  <a:cubicBezTo>
                    <a:pt x="4393" y="5738"/>
                    <a:pt x="5662" y="4470"/>
                    <a:pt x="5662" y="2908"/>
                  </a:cubicBezTo>
                  <a:cubicBezTo>
                    <a:pt x="5659" y="2151"/>
                    <a:pt x="5366" y="1423"/>
                    <a:pt x="4840" y="876"/>
                  </a:cubicBezTo>
                  <a:cubicBezTo>
                    <a:pt x="4303" y="312"/>
                    <a:pt x="3584" y="1"/>
                    <a:pt x="2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0005" name="Google Shape;10005;p76"/>
          <p:cNvGrpSpPr/>
          <p:nvPr/>
        </p:nvGrpSpPr>
        <p:grpSpPr>
          <a:xfrm>
            <a:off x="5889537" y="2287425"/>
            <a:ext cx="353564" cy="340186"/>
            <a:chOff x="2077575" y="2615925"/>
            <a:chExt cx="502150" cy="483150"/>
          </a:xfrm>
        </p:grpSpPr>
        <p:sp>
          <p:nvSpPr>
            <p:cNvPr id="10006" name="Google Shape;10006;p76"/>
            <p:cNvSpPr/>
            <p:nvPr/>
          </p:nvSpPr>
          <p:spPr>
            <a:xfrm>
              <a:off x="2213375" y="2817500"/>
              <a:ext cx="151225" cy="148400"/>
            </a:xfrm>
            <a:custGeom>
              <a:avLst/>
              <a:gdLst/>
              <a:ahLst/>
              <a:cxnLst/>
              <a:rect l="l" t="t" r="r" b="b"/>
              <a:pathLst>
                <a:path w="6049" h="5936" extrusionOk="0">
                  <a:moveTo>
                    <a:pt x="5426" y="0"/>
                  </a:moveTo>
                  <a:cubicBezTo>
                    <a:pt x="5281" y="0"/>
                    <a:pt x="5136" y="56"/>
                    <a:pt x="5025" y="166"/>
                  </a:cubicBezTo>
                  <a:lnTo>
                    <a:pt x="4557" y="634"/>
                  </a:lnTo>
                  <a:cubicBezTo>
                    <a:pt x="4322" y="522"/>
                    <a:pt x="4072" y="468"/>
                    <a:pt x="3825" y="468"/>
                  </a:cubicBezTo>
                  <a:cubicBezTo>
                    <a:pt x="3288" y="468"/>
                    <a:pt x="2764" y="723"/>
                    <a:pt x="2437" y="1186"/>
                  </a:cubicBezTo>
                  <a:cubicBezTo>
                    <a:pt x="1957" y="1863"/>
                    <a:pt x="2038" y="2784"/>
                    <a:pt x="2624" y="3369"/>
                  </a:cubicBezTo>
                  <a:cubicBezTo>
                    <a:pt x="2980" y="3726"/>
                    <a:pt x="2727" y="4336"/>
                    <a:pt x="2223" y="4336"/>
                  </a:cubicBezTo>
                  <a:cubicBezTo>
                    <a:pt x="1718" y="4336"/>
                    <a:pt x="1468" y="3726"/>
                    <a:pt x="1824" y="3369"/>
                  </a:cubicBezTo>
                  <a:cubicBezTo>
                    <a:pt x="2044" y="3149"/>
                    <a:pt x="2044" y="2790"/>
                    <a:pt x="1824" y="2569"/>
                  </a:cubicBezTo>
                  <a:cubicBezTo>
                    <a:pt x="1714" y="2458"/>
                    <a:pt x="1569" y="2402"/>
                    <a:pt x="1424" y="2402"/>
                  </a:cubicBezTo>
                  <a:cubicBezTo>
                    <a:pt x="1279" y="2402"/>
                    <a:pt x="1134" y="2458"/>
                    <a:pt x="1024" y="2569"/>
                  </a:cubicBezTo>
                  <a:cubicBezTo>
                    <a:pt x="514" y="3077"/>
                    <a:pt x="381" y="3853"/>
                    <a:pt x="692" y="4502"/>
                  </a:cubicBezTo>
                  <a:lnTo>
                    <a:pt x="221" y="4970"/>
                  </a:lnTo>
                  <a:cubicBezTo>
                    <a:pt x="0" y="5190"/>
                    <a:pt x="0" y="5549"/>
                    <a:pt x="221" y="5770"/>
                  </a:cubicBezTo>
                  <a:cubicBezTo>
                    <a:pt x="332" y="5880"/>
                    <a:pt x="477" y="5935"/>
                    <a:pt x="622" y="5935"/>
                  </a:cubicBezTo>
                  <a:cubicBezTo>
                    <a:pt x="767" y="5935"/>
                    <a:pt x="912" y="5880"/>
                    <a:pt x="1024" y="5770"/>
                  </a:cubicBezTo>
                  <a:lnTo>
                    <a:pt x="1492" y="5302"/>
                  </a:lnTo>
                  <a:cubicBezTo>
                    <a:pt x="1726" y="5414"/>
                    <a:pt x="1975" y="5467"/>
                    <a:pt x="2220" y="5467"/>
                  </a:cubicBezTo>
                  <a:cubicBezTo>
                    <a:pt x="2758" y="5467"/>
                    <a:pt x="3281" y="5211"/>
                    <a:pt x="3608" y="4749"/>
                  </a:cubicBezTo>
                  <a:cubicBezTo>
                    <a:pt x="4089" y="4073"/>
                    <a:pt x="4010" y="3152"/>
                    <a:pt x="3424" y="2569"/>
                  </a:cubicBezTo>
                  <a:cubicBezTo>
                    <a:pt x="3068" y="2210"/>
                    <a:pt x="3322" y="1600"/>
                    <a:pt x="3826" y="1600"/>
                  </a:cubicBezTo>
                  <a:cubicBezTo>
                    <a:pt x="4330" y="1600"/>
                    <a:pt x="4581" y="2210"/>
                    <a:pt x="4224" y="2569"/>
                  </a:cubicBezTo>
                  <a:cubicBezTo>
                    <a:pt x="4004" y="2790"/>
                    <a:pt x="4004" y="3146"/>
                    <a:pt x="4224" y="3369"/>
                  </a:cubicBezTo>
                  <a:cubicBezTo>
                    <a:pt x="4335" y="3480"/>
                    <a:pt x="4480" y="3535"/>
                    <a:pt x="4624" y="3535"/>
                  </a:cubicBezTo>
                  <a:cubicBezTo>
                    <a:pt x="4769" y="3535"/>
                    <a:pt x="4914" y="3480"/>
                    <a:pt x="5025" y="3369"/>
                  </a:cubicBezTo>
                  <a:cubicBezTo>
                    <a:pt x="5535" y="2859"/>
                    <a:pt x="5668" y="2086"/>
                    <a:pt x="5360" y="1434"/>
                  </a:cubicBezTo>
                  <a:lnTo>
                    <a:pt x="5828" y="966"/>
                  </a:lnTo>
                  <a:cubicBezTo>
                    <a:pt x="6048" y="745"/>
                    <a:pt x="6048" y="386"/>
                    <a:pt x="5828" y="166"/>
                  </a:cubicBezTo>
                  <a:cubicBezTo>
                    <a:pt x="5716" y="56"/>
                    <a:pt x="5571" y="0"/>
                    <a:pt x="5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007" name="Google Shape;10007;p76"/>
            <p:cNvSpPr/>
            <p:nvPr/>
          </p:nvSpPr>
          <p:spPr>
            <a:xfrm>
              <a:off x="2333550" y="2737450"/>
              <a:ext cx="51050" cy="48325"/>
            </a:xfrm>
            <a:custGeom>
              <a:avLst/>
              <a:gdLst/>
              <a:ahLst/>
              <a:cxnLst/>
              <a:rect l="l" t="t" r="r" b="b"/>
              <a:pathLst>
                <a:path w="2042" h="1933" extrusionOk="0">
                  <a:moveTo>
                    <a:pt x="619" y="1"/>
                  </a:moveTo>
                  <a:cubicBezTo>
                    <a:pt x="475" y="1"/>
                    <a:pt x="330" y="56"/>
                    <a:pt x="221" y="167"/>
                  </a:cubicBezTo>
                  <a:cubicBezTo>
                    <a:pt x="0" y="388"/>
                    <a:pt x="0" y="747"/>
                    <a:pt x="221" y="967"/>
                  </a:cubicBezTo>
                  <a:lnTo>
                    <a:pt x="1021" y="1767"/>
                  </a:lnTo>
                  <a:cubicBezTo>
                    <a:pt x="1131" y="1878"/>
                    <a:pt x="1276" y="1933"/>
                    <a:pt x="1421" y="1933"/>
                  </a:cubicBezTo>
                  <a:cubicBezTo>
                    <a:pt x="1566" y="1933"/>
                    <a:pt x="1711" y="1878"/>
                    <a:pt x="1821" y="1767"/>
                  </a:cubicBezTo>
                  <a:cubicBezTo>
                    <a:pt x="2041" y="1547"/>
                    <a:pt x="2041" y="1188"/>
                    <a:pt x="1821" y="967"/>
                  </a:cubicBezTo>
                  <a:lnTo>
                    <a:pt x="1021" y="167"/>
                  </a:lnTo>
                  <a:cubicBezTo>
                    <a:pt x="910" y="57"/>
                    <a:pt x="765" y="1"/>
                    <a:pt x="6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008" name="Google Shape;10008;p76"/>
            <p:cNvSpPr/>
            <p:nvPr/>
          </p:nvSpPr>
          <p:spPr>
            <a:xfrm>
              <a:off x="2393550" y="2797500"/>
              <a:ext cx="51125" cy="48375"/>
            </a:xfrm>
            <a:custGeom>
              <a:avLst/>
              <a:gdLst/>
              <a:ahLst/>
              <a:cxnLst/>
              <a:rect l="l" t="t" r="r" b="b"/>
              <a:pathLst>
                <a:path w="2045" h="1935" extrusionOk="0">
                  <a:moveTo>
                    <a:pt x="621" y="0"/>
                  </a:moveTo>
                  <a:cubicBezTo>
                    <a:pt x="476" y="0"/>
                    <a:pt x="331" y="55"/>
                    <a:pt x="221" y="166"/>
                  </a:cubicBezTo>
                  <a:cubicBezTo>
                    <a:pt x="1" y="386"/>
                    <a:pt x="1" y="745"/>
                    <a:pt x="221" y="966"/>
                  </a:cubicBezTo>
                  <a:lnTo>
                    <a:pt x="1021" y="1769"/>
                  </a:lnTo>
                  <a:cubicBezTo>
                    <a:pt x="1131" y="1879"/>
                    <a:pt x="1276" y="1934"/>
                    <a:pt x="1421" y="1934"/>
                  </a:cubicBezTo>
                  <a:cubicBezTo>
                    <a:pt x="1566" y="1934"/>
                    <a:pt x="1711" y="1879"/>
                    <a:pt x="1821" y="1769"/>
                  </a:cubicBezTo>
                  <a:cubicBezTo>
                    <a:pt x="2045" y="1545"/>
                    <a:pt x="2042" y="1189"/>
                    <a:pt x="1821" y="966"/>
                  </a:cubicBezTo>
                  <a:lnTo>
                    <a:pt x="1021" y="166"/>
                  </a:lnTo>
                  <a:cubicBezTo>
                    <a:pt x="911" y="55"/>
                    <a:pt x="766"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009" name="Google Shape;10009;p76"/>
            <p:cNvSpPr/>
            <p:nvPr/>
          </p:nvSpPr>
          <p:spPr>
            <a:xfrm>
              <a:off x="2077575" y="2615925"/>
              <a:ext cx="502150" cy="483150"/>
            </a:xfrm>
            <a:custGeom>
              <a:avLst/>
              <a:gdLst/>
              <a:ahLst/>
              <a:cxnLst/>
              <a:rect l="l" t="t" r="r" b="b"/>
              <a:pathLst>
                <a:path w="20086" h="19326" extrusionOk="0">
                  <a:moveTo>
                    <a:pt x="14865" y="4061"/>
                  </a:moveTo>
                  <a:cubicBezTo>
                    <a:pt x="14901" y="4061"/>
                    <a:pt x="14937" y="4064"/>
                    <a:pt x="14974" y="4071"/>
                  </a:cubicBezTo>
                  <a:cubicBezTo>
                    <a:pt x="15239" y="4125"/>
                    <a:pt x="15430" y="4358"/>
                    <a:pt x="15430" y="4627"/>
                  </a:cubicBezTo>
                  <a:cubicBezTo>
                    <a:pt x="15430" y="4778"/>
                    <a:pt x="15369" y="4922"/>
                    <a:pt x="15264" y="5028"/>
                  </a:cubicBezTo>
                  <a:cubicBezTo>
                    <a:pt x="15153" y="5137"/>
                    <a:pt x="15008" y="5194"/>
                    <a:pt x="14862" y="5194"/>
                  </a:cubicBezTo>
                  <a:cubicBezTo>
                    <a:pt x="14753" y="5194"/>
                    <a:pt x="14643" y="5162"/>
                    <a:pt x="14548" y="5098"/>
                  </a:cubicBezTo>
                  <a:cubicBezTo>
                    <a:pt x="14324" y="4947"/>
                    <a:pt x="14237" y="4660"/>
                    <a:pt x="14340" y="4409"/>
                  </a:cubicBezTo>
                  <a:cubicBezTo>
                    <a:pt x="14428" y="4195"/>
                    <a:pt x="14638" y="4061"/>
                    <a:pt x="14865" y="4061"/>
                  </a:cubicBezTo>
                  <a:close/>
                  <a:moveTo>
                    <a:pt x="13258" y="1136"/>
                  </a:moveTo>
                  <a:cubicBezTo>
                    <a:pt x="14386" y="1136"/>
                    <a:pt x="15514" y="1507"/>
                    <a:pt x="16441" y="2247"/>
                  </a:cubicBezTo>
                  <a:lnTo>
                    <a:pt x="15593" y="3096"/>
                  </a:lnTo>
                  <a:cubicBezTo>
                    <a:pt x="15349" y="2979"/>
                    <a:pt x="15100" y="2926"/>
                    <a:pt x="14858" y="2926"/>
                  </a:cubicBezTo>
                  <a:cubicBezTo>
                    <a:pt x="13865" y="2926"/>
                    <a:pt x="12999" y="3824"/>
                    <a:pt x="13186" y="4916"/>
                  </a:cubicBezTo>
                  <a:cubicBezTo>
                    <a:pt x="13295" y="5541"/>
                    <a:pt x="13742" y="6055"/>
                    <a:pt x="14346" y="6248"/>
                  </a:cubicBezTo>
                  <a:cubicBezTo>
                    <a:pt x="14514" y="6301"/>
                    <a:pt x="14688" y="6327"/>
                    <a:pt x="14859" y="6327"/>
                  </a:cubicBezTo>
                  <a:cubicBezTo>
                    <a:pt x="15304" y="6327"/>
                    <a:pt x="15739" y="6153"/>
                    <a:pt x="16064" y="5828"/>
                  </a:cubicBezTo>
                  <a:cubicBezTo>
                    <a:pt x="16571" y="5321"/>
                    <a:pt x="16704" y="4545"/>
                    <a:pt x="16396" y="3896"/>
                  </a:cubicBezTo>
                  <a:lnTo>
                    <a:pt x="17241" y="3050"/>
                  </a:lnTo>
                  <a:lnTo>
                    <a:pt x="17241" y="3050"/>
                  </a:lnTo>
                  <a:cubicBezTo>
                    <a:pt x="18842" y="5046"/>
                    <a:pt x="18715" y="7981"/>
                    <a:pt x="16864" y="9832"/>
                  </a:cubicBezTo>
                  <a:lnTo>
                    <a:pt x="16462" y="10231"/>
                  </a:lnTo>
                  <a:lnTo>
                    <a:pt x="16064" y="9832"/>
                  </a:lnTo>
                  <a:cubicBezTo>
                    <a:pt x="15952" y="9722"/>
                    <a:pt x="15806" y="9666"/>
                    <a:pt x="15661" y="9666"/>
                  </a:cubicBezTo>
                  <a:cubicBezTo>
                    <a:pt x="15516" y="9666"/>
                    <a:pt x="15372" y="9721"/>
                    <a:pt x="15261" y="9832"/>
                  </a:cubicBezTo>
                  <a:cubicBezTo>
                    <a:pt x="15040" y="10053"/>
                    <a:pt x="15040" y="10412"/>
                    <a:pt x="15261" y="10632"/>
                  </a:cubicBezTo>
                  <a:lnTo>
                    <a:pt x="15662" y="11034"/>
                  </a:lnTo>
                  <a:lnTo>
                    <a:pt x="8666" y="18027"/>
                  </a:lnTo>
                  <a:cubicBezTo>
                    <a:pt x="8556" y="18137"/>
                    <a:pt x="8411" y="18192"/>
                    <a:pt x="8266" y="18192"/>
                  </a:cubicBezTo>
                  <a:cubicBezTo>
                    <a:pt x="8121" y="18192"/>
                    <a:pt x="7976" y="18137"/>
                    <a:pt x="7866" y="18027"/>
                  </a:cubicBezTo>
                  <a:lnTo>
                    <a:pt x="1462" y="11623"/>
                  </a:lnTo>
                  <a:cubicBezTo>
                    <a:pt x="1241" y="11402"/>
                    <a:pt x="1241" y="11043"/>
                    <a:pt x="1462" y="10822"/>
                  </a:cubicBezTo>
                  <a:lnTo>
                    <a:pt x="8458" y="3826"/>
                  </a:lnTo>
                  <a:lnTo>
                    <a:pt x="8856" y="4228"/>
                  </a:lnTo>
                  <a:cubicBezTo>
                    <a:pt x="8966" y="4338"/>
                    <a:pt x="9111" y="4393"/>
                    <a:pt x="9256" y="4393"/>
                  </a:cubicBezTo>
                  <a:cubicBezTo>
                    <a:pt x="9401" y="4393"/>
                    <a:pt x="9546" y="4338"/>
                    <a:pt x="9656" y="4228"/>
                  </a:cubicBezTo>
                  <a:cubicBezTo>
                    <a:pt x="9880" y="4005"/>
                    <a:pt x="9877" y="3648"/>
                    <a:pt x="9656" y="3425"/>
                  </a:cubicBezTo>
                  <a:lnTo>
                    <a:pt x="9258" y="3026"/>
                  </a:lnTo>
                  <a:lnTo>
                    <a:pt x="9656" y="2625"/>
                  </a:lnTo>
                  <a:cubicBezTo>
                    <a:pt x="10649" y="1632"/>
                    <a:pt x="11954" y="1136"/>
                    <a:pt x="13258" y="1136"/>
                  </a:cubicBezTo>
                  <a:close/>
                  <a:moveTo>
                    <a:pt x="13261" y="1"/>
                  </a:moveTo>
                  <a:cubicBezTo>
                    <a:pt x="11661" y="1"/>
                    <a:pt x="10066" y="615"/>
                    <a:pt x="8856" y="1825"/>
                  </a:cubicBezTo>
                  <a:lnTo>
                    <a:pt x="8056" y="2625"/>
                  </a:lnTo>
                  <a:lnTo>
                    <a:pt x="661" y="10019"/>
                  </a:lnTo>
                  <a:cubicBezTo>
                    <a:pt x="0" y="10684"/>
                    <a:pt x="0" y="11759"/>
                    <a:pt x="661" y="12423"/>
                  </a:cubicBezTo>
                  <a:lnTo>
                    <a:pt x="7066" y="18827"/>
                  </a:lnTo>
                  <a:cubicBezTo>
                    <a:pt x="7398" y="19159"/>
                    <a:pt x="7833" y="19325"/>
                    <a:pt x="8267" y="19325"/>
                  </a:cubicBezTo>
                  <a:cubicBezTo>
                    <a:pt x="8702" y="19325"/>
                    <a:pt x="9137" y="19159"/>
                    <a:pt x="9469" y="18827"/>
                  </a:cubicBezTo>
                  <a:lnTo>
                    <a:pt x="17664" y="10632"/>
                  </a:lnTo>
                  <a:cubicBezTo>
                    <a:pt x="19956" y="8337"/>
                    <a:pt x="20086" y="4687"/>
                    <a:pt x="18044" y="2244"/>
                  </a:cubicBezTo>
                  <a:lnTo>
                    <a:pt x="19264" y="1024"/>
                  </a:lnTo>
                  <a:cubicBezTo>
                    <a:pt x="19485" y="804"/>
                    <a:pt x="19485" y="445"/>
                    <a:pt x="19264" y="224"/>
                  </a:cubicBezTo>
                  <a:cubicBezTo>
                    <a:pt x="19154" y="114"/>
                    <a:pt x="19009" y="59"/>
                    <a:pt x="18864" y="59"/>
                  </a:cubicBezTo>
                  <a:cubicBezTo>
                    <a:pt x="18719" y="59"/>
                    <a:pt x="18574" y="114"/>
                    <a:pt x="18464" y="224"/>
                  </a:cubicBezTo>
                  <a:lnTo>
                    <a:pt x="17244" y="1444"/>
                  </a:lnTo>
                  <a:cubicBezTo>
                    <a:pt x="16086" y="478"/>
                    <a:pt x="14671" y="1"/>
                    <a:pt x="13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0010" name="Google Shape;10010;p76"/>
          <p:cNvGrpSpPr/>
          <p:nvPr/>
        </p:nvGrpSpPr>
        <p:grpSpPr>
          <a:xfrm>
            <a:off x="6313326" y="2303452"/>
            <a:ext cx="334536" cy="308132"/>
            <a:chOff x="2680100" y="2638725"/>
            <a:chExt cx="475125" cy="437625"/>
          </a:xfrm>
        </p:grpSpPr>
        <p:sp>
          <p:nvSpPr>
            <p:cNvPr id="10011" name="Google Shape;10011;p76"/>
            <p:cNvSpPr/>
            <p:nvPr/>
          </p:nvSpPr>
          <p:spPr>
            <a:xfrm>
              <a:off x="2680100" y="2638725"/>
              <a:ext cx="475125" cy="437625"/>
            </a:xfrm>
            <a:custGeom>
              <a:avLst/>
              <a:gdLst/>
              <a:ahLst/>
              <a:cxnLst/>
              <a:rect l="l" t="t" r="r" b="b"/>
              <a:pathLst>
                <a:path w="19005" h="17505" extrusionOk="0">
                  <a:moveTo>
                    <a:pt x="11399" y="1133"/>
                  </a:moveTo>
                  <a:cubicBezTo>
                    <a:pt x="11803" y="1133"/>
                    <a:pt x="12130" y="1462"/>
                    <a:pt x="12133" y="1867"/>
                  </a:cubicBezTo>
                  <a:lnTo>
                    <a:pt x="12133" y="3301"/>
                  </a:lnTo>
                  <a:lnTo>
                    <a:pt x="6876" y="3301"/>
                  </a:lnTo>
                  <a:lnTo>
                    <a:pt x="6873" y="1867"/>
                  </a:lnTo>
                  <a:cubicBezTo>
                    <a:pt x="6876" y="1462"/>
                    <a:pt x="7202" y="1133"/>
                    <a:pt x="7606" y="1133"/>
                  </a:cubicBezTo>
                  <a:close/>
                  <a:moveTo>
                    <a:pt x="2815" y="4433"/>
                  </a:moveTo>
                  <a:lnTo>
                    <a:pt x="2815" y="5430"/>
                  </a:lnTo>
                  <a:cubicBezTo>
                    <a:pt x="2815" y="5880"/>
                    <a:pt x="2449" y="6245"/>
                    <a:pt x="1999" y="6245"/>
                  </a:cubicBezTo>
                  <a:lnTo>
                    <a:pt x="1133" y="6245"/>
                  </a:lnTo>
                  <a:lnTo>
                    <a:pt x="1133" y="4433"/>
                  </a:lnTo>
                  <a:close/>
                  <a:moveTo>
                    <a:pt x="17873" y="4433"/>
                  </a:moveTo>
                  <a:lnTo>
                    <a:pt x="17873" y="6248"/>
                  </a:lnTo>
                  <a:lnTo>
                    <a:pt x="17006" y="6248"/>
                  </a:lnTo>
                  <a:cubicBezTo>
                    <a:pt x="16556" y="6248"/>
                    <a:pt x="16191" y="5883"/>
                    <a:pt x="16191" y="5433"/>
                  </a:cubicBezTo>
                  <a:lnTo>
                    <a:pt x="16191" y="4433"/>
                  </a:lnTo>
                  <a:close/>
                  <a:moveTo>
                    <a:pt x="15058" y="4430"/>
                  </a:moveTo>
                  <a:lnTo>
                    <a:pt x="15058" y="5430"/>
                  </a:lnTo>
                  <a:cubicBezTo>
                    <a:pt x="15058" y="6505"/>
                    <a:pt x="15931" y="7377"/>
                    <a:pt x="17006" y="7377"/>
                  </a:cubicBezTo>
                  <a:lnTo>
                    <a:pt x="17873" y="7377"/>
                  </a:lnTo>
                  <a:lnTo>
                    <a:pt x="17873" y="13422"/>
                  </a:lnTo>
                  <a:lnTo>
                    <a:pt x="17006" y="13422"/>
                  </a:lnTo>
                  <a:cubicBezTo>
                    <a:pt x="15931" y="13425"/>
                    <a:pt x="15058" y="14295"/>
                    <a:pt x="15058" y="15373"/>
                  </a:cubicBezTo>
                  <a:lnTo>
                    <a:pt x="15058" y="16369"/>
                  </a:lnTo>
                  <a:lnTo>
                    <a:pt x="3947" y="16369"/>
                  </a:lnTo>
                  <a:lnTo>
                    <a:pt x="3947" y="15373"/>
                  </a:lnTo>
                  <a:cubicBezTo>
                    <a:pt x="3947" y="14295"/>
                    <a:pt x="3074" y="13425"/>
                    <a:pt x="1999" y="13422"/>
                  </a:cubicBezTo>
                  <a:lnTo>
                    <a:pt x="1133" y="13422"/>
                  </a:lnTo>
                  <a:lnTo>
                    <a:pt x="1133" y="7377"/>
                  </a:lnTo>
                  <a:lnTo>
                    <a:pt x="1999" y="7377"/>
                  </a:lnTo>
                  <a:cubicBezTo>
                    <a:pt x="3074" y="7377"/>
                    <a:pt x="3947" y="6505"/>
                    <a:pt x="3947" y="5430"/>
                  </a:cubicBezTo>
                  <a:lnTo>
                    <a:pt x="3947" y="4430"/>
                  </a:lnTo>
                  <a:close/>
                  <a:moveTo>
                    <a:pt x="1999" y="14557"/>
                  </a:moveTo>
                  <a:cubicBezTo>
                    <a:pt x="2449" y="14557"/>
                    <a:pt x="2815" y="14923"/>
                    <a:pt x="2815" y="15376"/>
                  </a:cubicBezTo>
                  <a:lnTo>
                    <a:pt x="2815" y="16372"/>
                  </a:lnTo>
                  <a:lnTo>
                    <a:pt x="1133" y="16372"/>
                  </a:lnTo>
                  <a:lnTo>
                    <a:pt x="1133" y="14557"/>
                  </a:lnTo>
                  <a:close/>
                  <a:moveTo>
                    <a:pt x="17873" y="14557"/>
                  </a:moveTo>
                  <a:lnTo>
                    <a:pt x="17873" y="16372"/>
                  </a:lnTo>
                  <a:lnTo>
                    <a:pt x="16191" y="16372"/>
                  </a:lnTo>
                  <a:lnTo>
                    <a:pt x="16191" y="15376"/>
                  </a:lnTo>
                  <a:cubicBezTo>
                    <a:pt x="16191" y="14923"/>
                    <a:pt x="16556" y="14557"/>
                    <a:pt x="17006" y="14557"/>
                  </a:cubicBezTo>
                  <a:close/>
                  <a:moveTo>
                    <a:pt x="7606" y="1"/>
                  </a:moveTo>
                  <a:cubicBezTo>
                    <a:pt x="6577" y="1"/>
                    <a:pt x="5743" y="837"/>
                    <a:pt x="5743" y="1867"/>
                  </a:cubicBezTo>
                  <a:lnTo>
                    <a:pt x="5743" y="3301"/>
                  </a:lnTo>
                  <a:lnTo>
                    <a:pt x="1133" y="3301"/>
                  </a:lnTo>
                  <a:cubicBezTo>
                    <a:pt x="508" y="3301"/>
                    <a:pt x="0" y="3808"/>
                    <a:pt x="0" y="4433"/>
                  </a:cubicBezTo>
                  <a:lnTo>
                    <a:pt x="0" y="16372"/>
                  </a:lnTo>
                  <a:cubicBezTo>
                    <a:pt x="0" y="16997"/>
                    <a:pt x="508" y="17504"/>
                    <a:pt x="1133" y="17504"/>
                  </a:cubicBezTo>
                  <a:lnTo>
                    <a:pt x="17873" y="17504"/>
                  </a:lnTo>
                  <a:cubicBezTo>
                    <a:pt x="18498" y="17504"/>
                    <a:pt x="19005" y="16997"/>
                    <a:pt x="19005" y="16372"/>
                  </a:cubicBezTo>
                  <a:lnTo>
                    <a:pt x="19005" y="4430"/>
                  </a:lnTo>
                  <a:cubicBezTo>
                    <a:pt x="19005" y="3805"/>
                    <a:pt x="18498" y="3298"/>
                    <a:pt x="17873" y="3298"/>
                  </a:cubicBezTo>
                  <a:lnTo>
                    <a:pt x="13265" y="3298"/>
                  </a:lnTo>
                  <a:lnTo>
                    <a:pt x="13265" y="1864"/>
                  </a:lnTo>
                  <a:cubicBezTo>
                    <a:pt x="13262" y="834"/>
                    <a:pt x="12428" y="1"/>
                    <a:pt x="113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012" name="Google Shape;10012;p76"/>
            <p:cNvSpPr/>
            <p:nvPr/>
          </p:nvSpPr>
          <p:spPr>
            <a:xfrm>
              <a:off x="2795000" y="2810525"/>
              <a:ext cx="237800" cy="164300"/>
            </a:xfrm>
            <a:custGeom>
              <a:avLst/>
              <a:gdLst/>
              <a:ahLst/>
              <a:cxnLst/>
              <a:rect l="l" t="t" r="r" b="b"/>
              <a:pathLst>
                <a:path w="9512" h="6572" extrusionOk="0">
                  <a:moveTo>
                    <a:pt x="8379" y="1133"/>
                  </a:moveTo>
                  <a:lnTo>
                    <a:pt x="8379" y="5439"/>
                  </a:lnTo>
                  <a:lnTo>
                    <a:pt x="1132" y="5439"/>
                  </a:lnTo>
                  <a:lnTo>
                    <a:pt x="1132" y="1133"/>
                  </a:lnTo>
                  <a:close/>
                  <a:moveTo>
                    <a:pt x="568" y="1"/>
                  </a:moveTo>
                  <a:cubicBezTo>
                    <a:pt x="254" y="1"/>
                    <a:pt x="0" y="255"/>
                    <a:pt x="0" y="566"/>
                  </a:cubicBezTo>
                  <a:lnTo>
                    <a:pt x="0" y="6007"/>
                  </a:lnTo>
                  <a:cubicBezTo>
                    <a:pt x="0" y="6318"/>
                    <a:pt x="254" y="6571"/>
                    <a:pt x="568" y="6571"/>
                  </a:cubicBezTo>
                  <a:lnTo>
                    <a:pt x="8947" y="6571"/>
                  </a:lnTo>
                  <a:cubicBezTo>
                    <a:pt x="9258" y="6571"/>
                    <a:pt x="9511" y="6318"/>
                    <a:pt x="9511" y="6007"/>
                  </a:cubicBezTo>
                  <a:lnTo>
                    <a:pt x="9511" y="566"/>
                  </a:lnTo>
                  <a:cubicBezTo>
                    <a:pt x="9511" y="255"/>
                    <a:pt x="9258" y="1"/>
                    <a:pt x="89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013" name="Google Shape;10013;p76"/>
            <p:cNvSpPr/>
            <p:nvPr/>
          </p:nvSpPr>
          <p:spPr>
            <a:xfrm>
              <a:off x="2871900" y="2856725"/>
              <a:ext cx="91525" cy="28350"/>
            </a:xfrm>
            <a:custGeom>
              <a:avLst/>
              <a:gdLst/>
              <a:ahLst/>
              <a:cxnLst/>
              <a:rect l="l" t="t" r="r" b="b"/>
              <a:pathLst>
                <a:path w="3661" h="1134" extrusionOk="0">
                  <a:moveTo>
                    <a:pt x="565" y="1"/>
                  </a:moveTo>
                  <a:cubicBezTo>
                    <a:pt x="254" y="1"/>
                    <a:pt x="1" y="254"/>
                    <a:pt x="1" y="565"/>
                  </a:cubicBezTo>
                  <a:cubicBezTo>
                    <a:pt x="1" y="879"/>
                    <a:pt x="254" y="1133"/>
                    <a:pt x="565" y="1133"/>
                  </a:cubicBezTo>
                  <a:lnTo>
                    <a:pt x="3096" y="1133"/>
                  </a:lnTo>
                  <a:cubicBezTo>
                    <a:pt x="3407" y="1133"/>
                    <a:pt x="3660" y="879"/>
                    <a:pt x="3660" y="565"/>
                  </a:cubicBezTo>
                  <a:cubicBezTo>
                    <a:pt x="3660" y="254"/>
                    <a:pt x="3407" y="1"/>
                    <a:pt x="3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014" name="Google Shape;10014;p76"/>
            <p:cNvSpPr/>
            <p:nvPr/>
          </p:nvSpPr>
          <p:spPr>
            <a:xfrm>
              <a:off x="2845500" y="2900300"/>
              <a:ext cx="144350" cy="28325"/>
            </a:xfrm>
            <a:custGeom>
              <a:avLst/>
              <a:gdLst/>
              <a:ahLst/>
              <a:cxnLst/>
              <a:rect l="l" t="t" r="r" b="b"/>
              <a:pathLst>
                <a:path w="5774" h="1133" extrusionOk="0">
                  <a:moveTo>
                    <a:pt x="565" y="0"/>
                  </a:moveTo>
                  <a:cubicBezTo>
                    <a:pt x="254" y="0"/>
                    <a:pt x="0" y="254"/>
                    <a:pt x="0" y="568"/>
                  </a:cubicBezTo>
                  <a:cubicBezTo>
                    <a:pt x="0" y="879"/>
                    <a:pt x="254" y="1132"/>
                    <a:pt x="565" y="1132"/>
                  </a:cubicBezTo>
                  <a:lnTo>
                    <a:pt x="5209" y="1132"/>
                  </a:lnTo>
                  <a:cubicBezTo>
                    <a:pt x="5520" y="1132"/>
                    <a:pt x="5773" y="879"/>
                    <a:pt x="5773" y="568"/>
                  </a:cubicBezTo>
                  <a:cubicBezTo>
                    <a:pt x="5773" y="254"/>
                    <a:pt x="5520" y="0"/>
                    <a:pt x="52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0015" name="Google Shape;10015;p76"/>
          <p:cNvGrpSpPr/>
          <p:nvPr/>
        </p:nvGrpSpPr>
        <p:grpSpPr>
          <a:xfrm>
            <a:off x="6778965" y="2287425"/>
            <a:ext cx="239183" cy="340186"/>
            <a:chOff x="3342275" y="2615925"/>
            <a:chExt cx="339700" cy="483150"/>
          </a:xfrm>
        </p:grpSpPr>
        <p:sp>
          <p:nvSpPr>
            <p:cNvPr id="10016" name="Google Shape;10016;p76"/>
            <p:cNvSpPr/>
            <p:nvPr/>
          </p:nvSpPr>
          <p:spPr>
            <a:xfrm>
              <a:off x="3342275" y="2615925"/>
              <a:ext cx="339700" cy="483150"/>
            </a:xfrm>
            <a:custGeom>
              <a:avLst/>
              <a:gdLst/>
              <a:ahLst/>
              <a:cxnLst/>
              <a:rect l="l" t="t" r="r" b="b"/>
              <a:pathLst>
                <a:path w="13588" h="19326" extrusionOk="0">
                  <a:moveTo>
                    <a:pt x="11891" y="1133"/>
                  </a:moveTo>
                  <a:cubicBezTo>
                    <a:pt x="12202" y="1133"/>
                    <a:pt x="12455" y="1387"/>
                    <a:pt x="12455" y="1701"/>
                  </a:cubicBezTo>
                  <a:lnTo>
                    <a:pt x="12455" y="2265"/>
                  </a:lnTo>
                  <a:lnTo>
                    <a:pt x="1132" y="2265"/>
                  </a:lnTo>
                  <a:lnTo>
                    <a:pt x="1132" y="1701"/>
                  </a:lnTo>
                  <a:cubicBezTo>
                    <a:pt x="1132" y="1387"/>
                    <a:pt x="1386" y="1133"/>
                    <a:pt x="1700" y="1133"/>
                  </a:cubicBezTo>
                  <a:close/>
                  <a:moveTo>
                    <a:pt x="12455" y="3398"/>
                  </a:moveTo>
                  <a:lnTo>
                    <a:pt x="12455" y="14796"/>
                  </a:lnTo>
                  <a:lnTo>
                    <a:pt x="1132" y="14796"/>
                  </a:lnTo>
                  <a:lnTo>
                    <a:pt x="1132" y="3398"/>
                  </a:lnTo>
                  <a:close/>
                  <a:moveTo>
                    <a:pt x="12455" y="15928"/>
                  </a:moveTo>
                  <a:lnTo>
                    <a:pt x="12455" y="17628"/>
                  </a:lnTo>
                  <a:cubicBezTo>
                    <a:pt x="12455" y="17939"/>
                    <a:pt x="12202" y="18193"/>
                    <a:pt x="11891" y="18193"/>
                  </a:cubicBezTo>
                  <a:lnTo>
                    <a:pt x="1700" y="18193"/>
                  </a:lnTo>
                  <a:cubicBezTo>
                    <a:pt x="1386" y="18193"/>
                    <a:pt x="1132" y="17939"/>
                    <a:pt x="1132" y="17628"/>
                  </a:cubicBezTo>
                  <a:lnTo>
                    <a:pt x="1132" y="15928"/>
                  </a:lnTo>
                  <a:close/>
                  <a:moveTo>
                    <a:pt x="1700" y="1"/>
                  </a:moveTo>
                  <a:cubicBezTo>
                    <a:pt x="761" y="1"/>
                    <a:pt x="0" y="762"/>
                    <a:pt x="0" y="1701"/>
                  </a:cubicBezTo>
                  <a:lnTo>
                    <a:pt x="0" y="17628"/>
                  </a:lnTo>
                  <a:cubicBezTo>
                    <a:pt x="0" y="18564"/>
                    <a:pt x="761" y="19325"/>
                    <a:pt x="1700" y="19325"/>
                  </a:cubicBezTo>
                  <a:lnTo>
                    <a:pt x="11891" y="19325"/>
                  </a:lnTo>
                  <a:cubicBezTo>
                    <a:pt x="12827" y="19325"/>
                    <a:pt x="13588" y="18564"/>
                    <a:pt x="13588" y="17628"/>
                  </a:cubicBezTo>
                  <a:lnTo>
                    <a:pt x="13588" y="1701"/>
                  </a:lnTo>
                  <a:cubicBezTo>
                    <a:pt x="13588" y="762"/>
                    <a:pt x="12827" y="1"/>
                    <a:pt x="118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017" name="Google Shape;10017;p76"/>
            <p:cNvSpPr/>
            <p:nvPr/>
          </p:nvSpPr>
          <p:spPr>
            <a:xfrm>
              <a:off x="3461600" y="3030200"/>
              <a:ext cx="101025" cy="28325"/>
            </a:xfrm>
            <a:custGeom>
              <a:avLst/>
              <a:gdLst/>
              <a:ahLst/>
              <a:cxnLst/>
              <a:rect l="l" t="t" r="r" b="b"/>
              <a:pathLst>
                <a:path w="4041" h="1133" extrusionOk="0">
                  <a:moveTo>
                    <a:pt x="568" y="1"/>
                  </a:moveTo>
                  <a:cubicBezTo>
                    <a:pt x="254" y="1"/>
                    <a:pt x="1" y="251"/>
                    <a:pt x="1" y="565"/>
                  </a:cubicBezTo>
                  <a:cubicBezTo>
                    <a:pt x="1" y="879"/>
                    <a:pt x="254" y="1133"/>
                    <a:pt x="568" y="1133"/>
                  </a:cubicBezTo>
                  <a:lnTo>
                    <a:pt x="3473" y="1133"/>
                  </a:lnTo>
                  <a:cubicBezTo>
                    <a:pt x="3787" y="1133"/>
                    <a:pt x="4041" y="879"/>
                    <a:pt x="4041" y="565"/>
                  </a:cubicBezTo>
                  <a:cubicBezTo>
                    <a:pt x="4041" y="251"/>
                    <a:pt x="3787" y="1"/>
                    <a:pt x="34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10018" name="Google Shape;10018;p76"/>
          <p:cNvSpPr/>
          <p:nvPr/>
        </p:nvSpPr>
        <p:spPr>
          <a:xfrm>
            <a:off x="7172212" y="2287100"/>
            <a:ext cx="279052" cy="340186"/>
          </a:xfrm>
          <a:custGeom>
            <a:avLst/>
            <a:gdLst/>
            <a:ahLst/>
            <a:cxnLst/>
            <a:rect l="l" t="t" r="r" b="b"/>
            <a:pathLst>
              <a:path w="15853" h="19326" extrusionOk="0">
                <a:moveTo>
                  <a:pt x="9627" y="1133"/>
                </a:moveTo>
                <a:cubicBezTo>
                  <a:pt x="9938" y="1133"/>
                  <a:pt x="10191" y="1387"/>
                  <a:pt x="10191" y="1701"/>
                </a:cubicBezTo>
                <a:lnTo>
                  <a:pt x="10191" y="2265"/>
                </a:lnTo>
                <a:lnTo>
                  <a:pt x="1133" y="2265"/>
                </a:lnTo>
                <a:lnTo>
                  <a:pt x="1133" y="1701"/>
                </a:lnTo>
                <a:cubicBezTo>
                  <a:pt x="1133" y="1387"/>
                  <a:pt x="1387" y="1133"/>
                  <a:pt x="1701" y="1133"/>
                </a:cubicBezTo>
                <a:close/>
                <a:moveTo>
                  <a:pt x="10191" y="3398"/>
                </a:moveTo>
                <a:lnTo>
                  <a:pt x="10191" y="8063"/>
                </a:lnTo>
                <a:cubicBezTo>
                  <a:pt x="10009" y="7998"/>
                  <a:pt x="9817" y="7965"/>
                  <a:pt x="9625" y="7965"/>
                </a:cubicBezTo>
                <a:cubicBezTo>
                  <a:pt x="9434" y="7965"/>
                  <a:pt x="9242" y="7998"/>
                  <a:pt x="9059" y="8063"/>
                </a:cubicBezTo>
                <a:lnTo>
                  <a:pt x="9059" y="6230"/>
                </a:lnTo>
                <a:cubicBezTo>
                  <a:pt x="9059" y="5291"/>
                  <a:pt x="8298" y="4530"/>
                  <a:pt x="7362" y="4530"/>
                </a:cubicBezTo>
                <a:cubicBezTo>
                  <a:pt x="6423" y="4530"/>
                  <a:pt x="5662" y="5291"/>
                  <a:pt x="5662" y="6230"/>
                </a:cubicBezTo>
                <a:lnTo>
                  <a:pt x="5662" y="10285"/>
                </a:lnTo>
                <a:cubicBezTo>
                  <a:pt x="4346" y="10557"/>
                  <a:pt x="3401" y="11716"/>
                  <a:pt x="3398" y="13060"/>
                </a:cubicBezTo>
                <a:lnTo>
                  <a:pt x="3398" y="14231"/>
                </a:lnTo>
                <a:cubicBezTo>
                  <a:pt x="3398" y="14419"/>
                  <a:pt x="3404" y="14609"/>
                  <a:pt x="3413" y="14796"/>
                </a:cubicBezTo>
                <a:lnTo>
                  <a:pt x="1133" y="14796"/>
                </a:lnTo>
                <a:lnTo>
                  <a:pt x="1133" y="3398"/>
                </a:lnTo>
                <a:close/>
                <a:moveTo>
                  <a:pt x="3543" y="15928"/>
                </a:moveTo>
                <a:cubicBezTo>
                  <a:pt x="3606" y="16312"/>
                  <a:pt x="3694" y="16689"/>
                  <a:pt x="3802" y="17061"/>
                </a:cubicBezTo>
                <a:lnTo>
                  <a:pt x="1701" y="17061"/>
                </a:lnTo>
                <a:cubicBezTo>
                  <a:pt x="1387" y="17061"/>
                  <a:pt x="1133" y="16807"/>
                  <a:pt x="1133" y="16496"/>
                </a:cubicBezTo>
                <a:lnTo>
                  <a:pt x="1133" y="15928"/>
                </a:lnTo>
                <a:close/>
                <a:moveTo>
                  <a:pt x="7362" y="5662"/>
                </a:moveTo>
                <a:cubicBezTo>
                  <a:pt x="7673" y="5662"/>
                  <a:pt x="7927" y="5916"/>
                  <a:pt x="7927" y="6230"/>
                </a:cubicBezTo>
                <a:lnTo>
                  <a:pt x="7927" y="11928"/>
                </a:lnTo>
                <a:cubicBezTo>
                  <a:pt x="7927" y="12242"/>
                  <a:pt x="8181" y="12492"/>
                  <a:pt x="8495" y="12492"/>
                </a:cubicBezTo>
                <a:cubicBezTo>
                  <a:pt x="8806" y="12492"/>
                  <a:pt x="9059" y="12242"/>
                  <a:pt x="9059" y="11928"/>
                </a:cubicBezTo>
                <a:lnTo>
                  <a:pt x="9059" y="9663"/>
                </a:lnTo>
                <a:cubicBezTo>
                  <a:pt x="9059" y="9349"/>
                  <a:pt x="9313" y="9098"/>
                  <a:pt x="9627" y="9098"/>
                </a:cubicBezTo>
                <a:cubicBezTo>
                  <a:pt x="9938" y="9098"/>
                  <a:pt x="10191" y="9349"/>
                  <a:pt x="10191" y="9663"/>
                </a:cubicBezTo>
                <a:lnTo>
                  <a:pt x="10191" y="11928"/>
                </a:lnTo>
                <a:cubicBezTo>
                  <a:pt x="10191" y="12242"/>
                  <a:pt x="10445" y="12492"/>
                  <a:pt x="10759" y="12492"/>
                </a:cubicBezTo>
                <a:cubicBezTo>
                  <a:pt x="11070" y="12492"/>
                  <a:pt x="11324" y="12242"/>
                  <a:pt x="11324" y="11928"/>
                </a:cubicBezTo>
                <a:lnTo>
                  <a:pt x="11324" y="10795"/>
                </a:lnTo>
                <a:cubicBezTo>
                  <a:pt x="11324" y="10481"/>
                  <a:pt x="11577" y="10231"/>
                  <a:pt x="11891" y="10231"/>
                </a:cubicBezTo>
                <a:cubicBezTo>
                  <a:pt x="12202" y="10231"/>
                  <a:pt x="12456" y="10481"/>
                  <a:pt x="12456" y="10795"/>
                </a:cubicBezTo>
                <a:lnTo>
                  <a:pt x="12456" y="13060"/>
                </a:lnTo>
                <a:cubicBezTo>
                  <a:pt x="12456" y="13374"/>
                  <a:pt x="12710" y="13625"/>
                  <a:pt x="13024" y="13625"/>
                </a:cubicBezTo>
                <a:cubicBezTo>
                  <a:pt x="13335" y="13625"/>
                  <a:pt x="13588" y="13374"/>
                  <a:pt x="13588" y="13060"/>
                </a:cubicBezTo>
                <a:lnTo>
                  <a:pt x="13588" y="11928"/>
                </a:lnTo>
                <a:cubicBezTo>
                  <a:pt x="13588" y="11614"/>
                  <a:pt x="13842" y="11363"/>
                  <a:pt x="14156" y="11363"/>
                </a:cubicBezTo>
                <a:cubicBezTo>
                  <a:pt x="14467" y="11363"/>
                  <a:pt x="14721" y="11614"/>
                  <a:pt x="14721" y="11928"/>
                </a:cubicBezTo>
                <a:lnTo>
                  <a:pt x="14721" y="14231"/>
                </a:lnTo>
                <a:cubicBezTo>
                  <a:pt x="14718" y="15602"/>
                  <a:pt x="14407" y="16958"/>
                  <a:pt x="13806" y="18193"/>
                </a:cubicBezTo>
                <a:lnTo>
                  <a:pt x="5448" y="18193"/>
                </a:lnTo>
                <a:cubicBezTo>
                  <a:pt x="4844" y="16958"/>
                  <a:pt x="4533" y="15602"/>
                  <a:pt x="4530" y="14231"/>
                </a:cubicBezTo>
                <a:lnTo>
                  <a:pt x="4530" y="13060"/>
                </a:lnTo>
                <a:cubicBezTo>
                  <a:pt x="4530" y="12341"/>
                  <a:pt x="4983" y="11698"/>
                  <a:pt x="5662" y="11460"/>
                </a:cubicBezTo>
                <a:lnTo>
                  <a:pt x="5662" y="14231"/>
                </a:lnTo>
                <a:cubicBezTo>
                  <a:pt x="5662" y="14542"/>
                  <a:pt x="5916" y="14796"/>
                  <a:pt x="6230" y="14796"/>
                </a:cubicBezTo>
                <a:cubicBezTo>
                  <a:pt x="6541" y="14796"/>
                  <a:pt x="6795" y="14542"/>
                  <a:pt x="6795" y="14231"/>
                </a:cubicBezTo>
                <a:lnTo>
                  <a:pt x="6795" y="6230"/>
                </a:lnTo>
                <a:cubicBezTo>
                  <a:pt x="6795" y="5916"/>
                  <a:pt x="7048" y="5662"/>
                  <a:pt x="7362" y="5662"/>
                </a:cubicBezTo>
                <a:close/>
                <a:moveTo>
                  <a:pt x="1701" y="1"/>
                </a:moveTo>
                <a:cubicBezTo>
                  <a:pt x="762" y="1"/>
                  <a:pt x="1" y="762"/>
                  <a:pt x="1" y="1701"/>
                </a:cubicBezTo>
                <a:lnTo>
                  <a:pt x="1" y="16496"/>
                </a:lnTo>
                <a:cubicBezTo>
                  <a:pt x="1" y="17432"/>
                  <a:pt x="762" y="18193"/>
                  <a:pt x="1701" y="18193"/>
                </a:cubicBezTo>
                <a:lnTo>
                  <a:pt x="4204" y="18193"/>
                </a:lnTo>
                <a:cubicBezTo>
                  <a:pt x="4285" y="18389"/>
                  <a:pt x="4376" y="18582"/>
                  <a:pt x="4470" y="18773"/>
                </a:cubicBezTo>
                <a:lnTo>
                  <a:pt x="4590" y="19011"/>
                </a:lnTo>
                <a:cubicBezTo>
                  <a:pt x="4687" y="19204"/>
                  <a:pt x="4880" y="19325"/>
                  <a:pt x="5098" y="19325"/>
                </a:cubicBezTo>
                <a:lnTo>
                  <a:pt x="14156" y="19325"/>
                </a:lnTo>
                <a:cubicBezTo>
                  <a:pt x="14370" y="19325"/>
                  <a:pt x="14564" y="19204"/>
                  <a:pt x="14660" y="19011"/>
                </a:cubicBezTo>
                <a:lnTo>
                  <a:pt x="14781" y="18773"/>
                </a:lnTo>
                <a:cubicBezTo>
                  <a:pt x="15485" y="17363"/>
                  <a:pt x="15850" y="15808"/>
                  <a:pt x="15853" y="14231"/>
                </a:cubicBezTo>
                <a:lnTo>
                  <a:pt x="15853" y="11928"/>
                </a:lnTo>
                <a:cubicBezTo>
                  <a:pt x="15853" y="10953"/>
                  <a:pt x="15054" y="10228"/>
                  <a:pt x="14155" y="10228"/>
                </a:cubicBezTo>
                <a:cubicBezTo>
                  <a:pt x="13949" y="10228"/>
                  <a:pt x="13737" y="10266"/>
                  <a:pt x="13528" y="10348"/>
                </a:cubicBezTo>
                <a:cubicBezTo>
                  <a:pt x="13326" y="9609"/>
                  <a:pt x="12655" y="9098"/>
                  <a:pt x="11891" y="9098"/>
                </a:cubicBezTo>
                <a:cubicBezTo>
                  <a:pt x="11883" y="9098"/>
                  <a:pt x="11875" y="9098"/>
                  <a:pt x="11867" y="9098"/>
                </a:cubicBezTo>
                <a:cubicBezTo>
                  <a:pt x="11682" y="9098"/>
                  <a:pt x="11497" y="9131"/>
                  <a:pt x="11324" y="9195"/>
                </a:cubicBezTo>
                <a:lnTo>
                  <a:pt x="11324" y="1701"/>
                </a:lnTo>
                <a:cubicBezTo>
                  <a:pt x="11324" y="762"/>
                  <a:pt x="10563" y="1"/>
                  <a:pt x="96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019" name="Google Shape;10019;p76"/>
          <p:cNvSpPr/>
          <p:nvPr/>
        </p:nvSpPr>
        <p:spPr>
          <a:xfrm>
            <a:off x="7565246" y="2297730"/>
            <a:ext cx="340186" cy="318922"/>
          </a:xfrm>
          <a:custGeom>
            <a:avLst/>
            <a:gdLst/>
            <a:ahLst/>
            <a:cxnLst/>
            <a:rect l="l" t="t" r="r" b="b"/>
            <a:pathLst>
              <a:path w="19326" h="18118" extrusionOk="0">
                <a:moveTo>
                  <a:pt x="17628" y="6794"/>
                </a:moveTo>
                <a:cubicBezTo>
                  <a:pt x="17939" y="6794"/>
                  <a:pt x="18193" y="7048"/>
                  <a:pt x="18193" y="7362"/>
                </a:cubicBezTo>
                <a:lnTo>
                  <a:pt x="18193" y="7927"/>
                </a:lnTo>
                <a:lnTo>
                  <a:pt x="12532" y="7927"/>
                </a:lnTo>
                <a:lnTo>
                  <a:pt x="12532" y="7362"/>
                </a:lnTo>
                <a:cubicBezTo>
                  <a:pt x="12532" y="7048"/>
                  <a:pt x="12785" y="6794"/>
                  <a:pt x="13099" y="6794"/>
                </a:cubicBezTo>
                <a:close/>
                <a:moveTo>
                  <a:pt x="17628" y="1133"/>
                </a:moveTo>
                <a:cubicBezTo>
                  <a:pt x="17939" y="1133"/>
                  <a:pt x="18193" y="1387"/>
                  <a:pt x="18193" y="1701"/>
                </a:cubicBezTo>
                <a:lnTo>
                  <a:pt x="18193" y="5759"/>
                </a:lnTo>
                <a:cubicBezTo>
                  <a:pt x="18012" y="5695"/>
                  <a:pt x="17819" y="5662"/>
                  <a:pt x="17628" y="5662"/>
                </a:cubicBezTo>
                <a:lnTo>
                  <a:pt x="13099" y="5662"/>
                </a:lnTo>
                <a:cubicBezTo>
                  <a:pt x="12160" y="5662"/>
                  <a:pt x="11399" y="6423"/>
                  <a:pt x="11399" y="7362"/>
                </a:cubicBezTo>
                <a:lnTo>
                  <a:pt x="11399" y="11324"/>
                </a:lnTo>
                <a:lnTo>
                  <a:pt x="1133" y="11324"/>
                </a:lnTo>
                <a:lnTo>
                  <a:pt x="1133" y="1701"/>
                </a:lnTo>
                <a:cubicBezTo>
                  <a:pt x="1133" y="1387"/>
                  <a:pt x="1387" y="1133"/>
                  <a:pt x="1701" y="1133"/>
                </a:cubicBezTo>
                <a:close/>
                <a:moveTo>
                  <a:pt x="11399" y="12456"/>
                </a:moveTo>
                <a:lnTo>
                  <a:pt x="11399" y="13588"/>
                </a:lnTo>
                <a:lnTo>
                  <a:pt x="1701" y="13588"/>
                </a:lnTo>
                <a:cubicBezTo>
                  <a:pt x="1387" y="13588"/>
                  <a:pt x="1133" y="13335"/>
                  <a:pt x="1133" y="13024"/>
                </a:cubicBezTo>
                <a:lnTo>
                  <a:pt x="1133" y="12456"/>
                </a:lnTo>
                <a:close/>
                <a:moveTo>
                  <a:pt x="18193" y="9059"/>
                </a:moveTo>
                <a:lnTo>
                  <a:pt x="18193" y="14720"/>
                </a:lnTo>
                <a:lnTo>
                  <a:pt x="12532" y="14720"/>
                </a:lnTo>
                <a:lnTo>
                  <a:pt x="12532" y="9059"/>
                </a:lnTo>
                <a:close/>
                <a:moveTo>
                  <a:pt x="11399" y="14720"/>
                </a:moveTo>
                <a:lnTo>
                  <a:pt x="11399" y="16420"/>
                </a:lnTo>
                <a:cubicBezTo>
                  <a:pt x="11399" y="16611"/>
                  <a:pt x="11432" y="16804"/>
                  <a:pt x="11496" y="16985"/>
                </a:cubicBezTo>
                <a:lnTo>
                  <a:pt x="7051" y="16985"/>
                </a:lnTo>
                <a:lnTo>
                  <a:pt x="7806" y="14720"/>
                </a:lnTo>
                <a:close/>
                <a:moveTo>
                  <a:pt x="18193" y="15853"/>
                </a:moveTo>
                <a:lnTo>
                  <a:pt x="18193" y="16420"/>
                </a:lnTo>
                <a:cubicBezTo>
                  <a:pt x="18193" y="16731"/>
                  <a:pt x="17939" y="16985"/>
                  <a:pt x="17628" y="16985"/>
                </a:cubicBezTo>
                <a:lnTo>
                  <a:pt x="13099" y="16985"/>
                </a:lnTo>
                <a:cubicBezTo>
                  <a:pt x="12785" y="16985"/>
                  <a:pt x="12532" y="16731"/>
                  <a:pt x="12532" y="16420"/>
                </a:cubicBezTo>
                <a:lnTo>
                  <a:pt x="12532" y="15853"/>
                </a:lnTo>
                <a:close/>
                <a:moveTo>
                  <a:pt x="1701" y="1"/>
                </a:moveTo>
                <a:cubicBezTo>
                  <a:pt x="762" y="1"/>
                  <a:pt x="1" y="762"/>
                  <a:pt x="1" y="1701"/>
                </a:cubicBezTo>
                <a:lnTo>
                  <a:pt x="1" y="13024"/>
                </a:lnTo>
                <a:cubicBezTo>
                  <a:pt x="1" y="13960"/>
                  <a:pt x="762" y="14720"/>
                  <a:pt x="1701" y="14720"/>
                </a:cubicBezTo>
                <a:lnTo>
                  <a:pt x="6613" y="14720"/>
                </a:lnTo>
                <a:lnTo>
                  <a:pt x="5859" y="16985"/>
                </a:lnTo>
                <a:lnTo>
                  <a:pt x="4002" y="16985"/>
                </a:lnTo>
                <a:cubicBezTo>
                  <a:pt x="3688" y="16985"/>
                  <a:pt x="3437" y="17239"/>
                  <a:pt x="3437" y="17553"/>
                </a:cubicBezTo>
                <a:cubicBezTo>
                  <a:pt x="3437" y="17864"/>
                  <a:pt x="3688" y="18117"/>
                  <a:pt x="4002" y="18117"/>
                </a:cubicBezTo>
                <a:lnTo>
                  <a:pt x="17628" y="18117"/>
                </a:lnTo>
                <a:cubicBezTo>
                  <a:pt x="18564" y="18117"/>
                  <a:pt x="19325" y="17356"/>
                  <a:pt x="19325" y="16420"/>
                </a:cubicBezTo>
                <a:lnTo>
                  <a:pt x="19325" y="1701"/>
                </a:lnTo>
                <a:cubicBezTo>
                  <a:pt x="19325" y="762"/>
                  <a:pt x="18564" y="1"/>
                  <a:pt x="176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020" name="Google Shape;10020;p76"/>
          <p:cNvSpPr/>
          <p:nvPr/>
        </p:nvSpPr>
        <p:spPr>
          <a:xfrm>
            <a:off x="7990101" y="2297730"/>
            <a:ext cx="340186" cy="318922"/>
          </a:xfrm>
          <a:custGeom>
            <a:avLst/>
            <a:gdLst/>
            <a:ahLst/>
            <a:cxnLst/>
            <a:rect l="l" t="t" r="r" b="b"/>
            <a:pathLst>
              <a:path w="19326" h="18118" extrusionOk="0">
                <a:moveTo>
                  <a:pt x="17628" y="1133"/>
                </a:moveTo>
                <a:cubicBezTo>
                  <a:pt x="17939" y="1133"/>
                  <a:pt x="18193" y="1387"/>
                  <a:pt x="18193" y="1701"/>
                </a:cubicBezTo>
                <a:lnTo>
                  <a:pt x="18193" y="11324"/>
                </a:lnTo>
                <a:lnTo>
                  <a:pt x="1133" y="11324"/>
                </a:lnTo>
                <a:lnTo>
                  <a:pt x="1133" y="1701"/>
                </a:lnTo>
                <a:cubicBezTo>
                  <a:pt x="1133" y="1387"/>
                  <a:pt x="1387" y="1133"/>
                  <a:pt x="1701" y="1133"/>
                </a:cubicBezTo>
                <a:close/>
                <a:moveTo>
                  <a:pt x="18193" y="12456"/>
                </a:moveTo>
                <a:lnTo>
                  <a:pt x="18193" y="13024"/>
                </a:lnTo>
                <a:cubicBezTo>
                  <a:pt x="18193" y="13335"/>
                  <a:pt x="17939" y="13588"/>
                  <a:pt x="17628" y="13588"/>
                </a:cubicBezTo>
                <a:lnTo>
                  <a:pt x="1701" y="13588"/>
                </a:lnTo>
                <a:cubicBezTo>
                  <a:pt x="1387" y="13588"/>
                  <a:pt x="1133" y="13335"/>
                  <a:pt x="1133" y="13024"/>
                </a:cubicBezTo>
                <a:lnTo>
                  <a:pt x="1133" y="12456"/>
                </a:lnTo>
                <a:close/>
                <a:moveTo>
                  <a:pt x="11520" y="14720"/>
                </a:moveTo>
                <a:lnTo>
                  <a:pt x="12275" y="16985"/>
                </a:lnTo>
                <a:lnTo>
                  <a:pt x="7051" y="16985"/>
                </a:lnTo>
                <a:lnTo>
                  <a:pt x="7806" y="14720"/>
                </a:lnTo>
                <a:close/>
                <a:moveTo>
                  <a:pt x="1701" y="1"/>
                </a:moveTo>
                <a:cubicBezTo>
                  <a:pt x="762" y="1"/>
                  <a:pt x="1" y="762"/>
                  <a:pt x="1" y="1701"/>
                </a:cubicBezTo>
                <a:lnTo>
                  <a:pt x="1" y="13024"/>
                </a:lnTo>
                <a:cubicBezTo>
                  <a:pt x="1" y="13960"/>
                  <a:pt x="762" y="14720"/>
                  <a:pt x="1701" y="14720"/>
                </a:cubicBezTo>
                <a:lnTo>
                  <a:pt x="6614" y="14720"/>
                </a:lnTo>
                <a:lnTo>
                  <a:pt x="5859" y="16985"/>
                </a:lnTo>
                <a:lnTo>
                  <a:pt x="4002" y="16985"/>
                </a:lnTo>
                <a:cubicBezTo>
                  <a:pt x="3688" y="16985"/>
                  <a:pt x="3437" y="17239"/>
                  <a:pt x="3437" y="17553"/>
                </a:cubicBezTo>
                <a:cubicBezTo>
                  <a:pt x="3437" y="17864"/>
                  <a:pt x="3688" y="18117"/>
                  <a:pt x="4002" y="18117"/>
                </a:cubicBezTo>
                <a:lnTo>
                  <a:pt x="15325" y="18117"/>
                </a:lnTo>
                <a:cubicBezTo>
                  <a:pt x="15639" y="18117"/>
                  <a:pt x="15889" y="17864"/>
                  <a:pt x="15889" y="17553"/>
                </a:cubicBezTo>
                <a:cubicBezTo>
                  <a:pt x="15889" y="17239"/>
                  <a:pt x="15639" y="16985"/>
                  <a:pt x="15325" y="16985"/>
                </a:cubicBezTo>
                <a:lnTo>
                  <a:pt x="13468" y="16985"/>
                </a:lnTo>
                <a:lnTo>
                  <a:pt x="12713" y="14720"/>
                </a:lnTo>
                <a:lnTo>
                  <a:pt x="17628" y="14720"/>
                </a:lnTo>
                <a:cubicBezTo>
                  <a:pt x="18565" y="14720"/>
                  <a:pt x="19325" y="13960"/>
                  <a:pt x="19325" y="13024"/>
                </a:cubicBezTo>
                <a:lnTo>
                  <a:pt x="19325" y="1701"/>
                </a:lnTo>
                <a:cubicBezTo>
                  <a:pt x="19325" y="762"/>
                  <a:pt x="18565" y="1"/>
                  <a:pt x="176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10021" name="Google Shape;10021;p76"/>
          <p:cNvGrpSpPr/>
          <p:nvPr/>
        </p:nvGrpSpPr>
        <p:grpSpPr>
          <a:xfrm>
            <a:off x="6415846" y="3956426"/>
            <a:ext cx="339482" cy="339271"/>
            <a:chOff x="5648900" y="2616600"/>
            <a:chExt cx="482150" cy="481850"/>
          </a:xfrm>
        </p:grpSpPr>
        <p:sp>
          <p:nvSpPr>
            <p:cNvPr id="10022" name="Google Shape;10022;p76"/>
            <p:cNvSpPr/>
            <p:nvPr/>
          </p:nvSpPr>
          <p:spPr>
            <a:xfrm>
              <a:off x="5811500" y="2777025"/>
              <a:ext cx="156875" cy="148275"/>
            </a:xfrm>
            <a:custGeom>
              <a:avLst/>
              <a:gdLst/>
              <a:ahLst/>
              <a:cxnLst/>
              <a:rect l="l" t="t" r="r" b="b"/>
              <a:pathLst>
                <a:path w="6275" h="5931" extrusionOk="0">
                  <a:moveTo>
                    <a:pt x="3137" y="1265"/>
                  </a:moveTo>
                  <a:lnTo>
                    <a:pt x="4994" y="2615"/>
                  </a:lnTo>
                  <a:lnTo>
                    <a:pt x="4285" y="4798"/>
                  </a:lnTo>
                  <a:lnTo>
                    <a:pt x="1990" y="4798"/>
                  </a:lnTo>
                  <a:lnTo>
                    <a:pt x="1280" y="2615"/>
                  </a:lnTo>
                  <a:lnTo>
                    <a:pt x="3137" y="1265"/>
                  </a:lnTo>
                  <a:close/>
                  <a:moveTo>
                    <a:pt x="3137" y="0"/>
                  </a:moveTo>
                  <a:cubicBezTo>
                    <a:pt x="3020" y="0"/>
                    <a:pt x="2903" y="37"/>
                    <a:pt x="2805" y="109"/>
                  </a:cubicBezTo>
                  <a:lnTo>
                    <a:pt x="281" y="1942"/>
                  </a:lnTo>
                  <a:cubicBezTo>
                    <a:pt x="85" y="2087"/>
                    <a:pt x="0" y="2340"/>
                    <a:pt x="76" y="2573"/>
                  </a:cubicBezTo>
                  <a:lnTo>
                    <a:pt x="1039" y="5541"/>
                  </a:lnTo>
                  <a:cubicBezTo>
                    <a:pt x="1117" y="5773"/>
                    <a:pt x="1335" y="5930"/>
                    <a:pt x="1579" y="5930"/>
                  </a:cubicBezTo>
                  <a:lnTo>
                    <a:pt x="4695" y="5930"/>
                  </a:lnTo>
                  <a:cubicBezTo>
                    <a:pt x="4943" y="5930"/>
                    <a:pt x="5160" y="5773"/>
                    <a:pt x="5236" y="5541"/>
                  </a:cubicBezTo>
                  <a:lnTo>
                    <a:pt x="6199" y="2573"/>
                  </a:lnTo>
                  <a:cubicBezTo>
                    <a:pt x="6275" y="2340"/>
                    <a:pt x="6190" y="2087"/>
                    <a:pt x="5994" y="1942"/>
                  </a:cubicBezTo>
                  <a:lnTo>
                    <a:pt x="3469" y="109"/>
                  </a:lnTo>
                  <a:cubicBezTo>
                    <a:pt x="3371" y="37"/>
                    <a:pt x="3254" y="0"/>
                    <a:pt x="31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023" name="Google Shape;10023;p76"/>
            <p:cNvSpPr/>
            <p:nvPr/>
          </p:nvSpPr>
          <p:spPr>
            <a:xfrm>
              <a:off x="5648900" y="2616600"/>
              <a:ext cx="482150" cy="481850"/>
            </a:xfrm>
            <a:custGeom>
              <a:avLst/>
              <a:gdLst/>
              <a:ahLst/>
              <a:cxnLst/>
              <a:rect l="l" t="t" r="r" b="b"/>
              <a:pathLst>
                <a:path w="19286" h="19274" extrusionOk="0">
                  <a:moveTo>
                    <a:pt x="9641" y="1133"/>
                  </a:moveTo>
                  <a:cubicBezTo>
                    <a:pt x="9936" y="1133"/>
                    <a:pt x="10230" y="1148"/>
                    <a:pt x="10523" y="1179"/>
                  </a:cubicBezTo>
                  <a:cubicBezTo>
                    <a:pt x="10547" y="1182"/>
                    <a:pt x="10571" y="1185"/>
                    <a:pt x="10595" y="1185"/>
                  </a:cubicBezTo>
                  <a:cubicBezTo>
                    <a:pt x="10641" y="1191"/>
                    <a:pt x="10686" y="1197"/>
                    <a:pt x="10731" y="1203"/>
                  </a:cubicBezTo>
                  <a:cubicBezTo>
                    <a:pt x="10958" y="1230"/>
                    <a:pt x="11181" y="1269"/>
                    <a:pt x="11402" y="1314"/>
                  </a:cubicBezTo>
                  <a:lnTo>
                    <a:pt x="11501" y="1622"/>
                  </a:lnTo>
                  <a:lnTo>
                    <a:pt x="9644" y="2969"/>
                  </a:lnTo>
                  <a:lnTo>
                    <a:pt x="7787" y="1622"/>
                  </a:lnTo>
                  <a:lnTo>
                    <a:pt x="7887" y="1314"/>
                  </a:lnTo>
                  <a:cubicBezTo>
                    <a:pt x="8038" y="1281"/>
                    <a:pt x="8192" y="1254"/>
                    <a:pt x="8349" y="1230"/>
                  </a:cubicBezTo>
                  <a:lnTo>
                    <a:pt x="8352" y="1230"/>
                  </a:lnTo>
                  <a:cubicBezTo>
                    <a:pt x="8418" y="1221"/>
                    <a:pt x="8488" y="1209"/>
                    <a:pt x="8554" y="1203"/>
                  </a:cubicBezTo>
                  <a:cubicBezTo>
                    <a:pt x="8606" y="1194"/>
                    <a:pt x="8660" y="1188"/>
                    <a:pt x="8714" y="1185"/>
                  </a:cubicBezTo>
                  <a:lnTo>
                    <a:pt x="8760" y="1179"/>
                  </a:lnTo>
                  <a:cubicBezTo>
                    <a:pt x="9053" y="1148"/>
                    <a:pt x="9347" y="1133"/>
                    <a:pt x="9641" y="1133"/>
                  </a:cubicBezTo>
                  <a:close/>
                  <a:moveTo>
                    <a:pt x="2591" y="5394"/>
                  </a:moveTo>
                  <a:lnTo>
                    <a:pt x="3300" y="7577"/>
                  </a:lnTo>
                  <a:lnTo>
                    <a:pt x="1444" y="8926"/>
                  </a:lnTo>
                  <a:lnTo>
                    <a:pt x="1184" y="8736"/>
                  </a:lnTo>
                  <a:cubicBezTo>
                    <a:pt x="1187" y="8700"/>
                    <a:pt x="1193" y="8661"/>
                    <a:pt x="1199" y="8621"/>
                  </a:cubicBezTo>
                  <a:cubicBezTo>
                    <a:pt x="1202" y="8594"/>
                    <a:pt x="1205" y="8567"/>
                    <a:pt x="1208" y="8540"/>
                  </a:cubicBezTo>
                  <a:cubicBezTo>
                    <a:pt x="1211" y="8498"/>
                    <a:pt x="1220" y="8455"/>
                    <a:pt x="1226" y="8413"/>
                  </a:cubicBezTo>
                  <a:cubicBezTo>
                    <a:pt x="1229" y="8383"/>
                    <a:pt x="1232" y="8353"/>
                    <a:pt x="1238" y="8326"/>
                  </a:cubicBezTo>
                  <a:cubicBezTo>
                    <a:pt x="1244" y="8286"/>
                    <a:pt x="1250" y="8247"/>
                    <a:pt x="1256" y="8208"/>
                  </a:cubicBezTo>
                  <a:cubicBezTo>
                    <a:pt x="1265" y="8169"/>
                    <a:pt x="1268" y="8141"/>
                    <a:pt x="1274" y="8108"/>
                  </a:cubicBezTo>
                  <a:cubicBezTo>
                    <a:pt x="1280" y="8075"/>
                    <a:pt x="1290" y="8036"/>
                    <a:pt x="1296" y="7999"/>
                  </a:cubicBezTo>
                  <a:cubicBezTo>
                    <a:pt x="1302" y="7966"/>
                    <a:pt x="1308" y="7930"/>
                    <a:pt x="1317" y="7894"/>
                  </a:cubicBezTo>
                  <a:cubicBezTo>
                    <a:pt x="1323" y="7861"/>
                    <a:pt x="1332" y="7824"/>
                    <a:pt x="1338" y="7791"/>
                  </a:cubicBezTo>
                  <a:cubicBezTo>
                    <a:pt x="1347" y="7755"/>
                    <a:pt x="1356" y="7719"/>
                    <a:pt x="1362" y="7682"/>
                  </a:cubicBezTo>
                  <a:cubicBezTo>
                    <a:pt x="1371" y="7649"/>
                    <a:pt x="1380" y="7613"/>
                    <a:pt x="1389" y="7577"/>
                  </a:cubicBezTo>
                  <a:cubicBezTo>
                    <a:pt x="1398" y="7541"/>
                    <a:pt x="1407" y="7510"/>
                    <a:pt x="1413" y="7477"/>
                  </a:cubicBezTo>
                  <a:cubicBezTo>
                    <a:pt x="1425" y="7441"/>
                    <a:pt x="1434" y="7399"/>
                    <a:pt x="1447" y="7359"/>
                  </a:cubicBezTo>
                  <a:cubicBezTo>
                    <a:pt x="1456" y="7332"/>
                    <a:pt x="1462" y="7305"/>
                    <a:pt x="1471" y="7278"/>
                  </a:cubicBezTo>
                  <a:cubicBezTo>
                    <a:pt x="1483" y="7233"/>
                    <a:pt x="1495" y="7187"/>
                    <a:pt x="1510" y="7142"/>
                  </a:cubicBezTo>
                  <a:cubicBezTo>
                    <a:pt x="1516" y="7124"/>
                    <a:pt x="1522" y="7106"/>
                    <a:pt x="1528" y="7085"/>
                  </a:cubicBezTo>
                  <a:cubicBezTo>
                    <a:pt x="1546" y="7030"/>
                    <a:pt x="1561" y="6976"/>
                    <a:pt x="1579" y="6925"/>
                  </a:cubicBezTo>
                  <a:lnTo>
                    <a:pt x="1588" y="6900"/>
                  </a:lnTo>
                  <a:cubicBezTo>
                    <a:pt x="1767" y="6375"/>
                    <a:pt x="1996" y="5871"/>
                    <a:pt x="2274" y="5394"/>
                  </a:cubicBezTo>
                  <a:close/>
                  <a:moveTo>
                    <a:pt x="17012" y="5394"/>
                  </a:moveTo>
                  <a:cubicBezTo>
                    <a:pt x="17253" y="5813"/>
                    <a:pt x="17462" y="6257"/>
                    <a:pt x="17628" y="6713"/>
                  </a:cubicBezTo>
                  <a:lnTo>
                    <a:pt x="17628" y="6719"/>
                  </a:lnTo>
                  <a:cubicBezTo>
                    <a:pt x="17649" y="6774"/>
                    <a:pt x="17670" y="6831"/>
                    <a:pt x="17688" y="6888"/>
                  </a:cubicBezTo>
                  <a:cubicBezTo>
                    <a:pt x="17694" y="6906"/>
                    <a:pt x="17700" y="6922"/>
                    <a:pt x="17706" y="6937"/>
                  </a:cubicBezTo>
                  <a:cubicBezTo>
                    <a:pt x="17721" y="6982"/>
                    <a:pt x="17736" y="7027"/>
                    <a:pt x="17749" y="7072"/>
                  </a:cubicBezTo>
                  <a:cubicBezTo>
                    <a:pt x="17758" y="7103"/>
                    <a:pt x="17767" y="7130"/>
                    <a:pt x="17776" y="7157"/>
                  </a:cubicBezTo>
                  <a:cubicBezTo>
                    <a:pt x="17788" y="7196"/>
                    <a:pt x="17797" y="7230"/>
                    <a:pt x="17809" y="7266"/>
                  </a:cubicBezTo>
                  <a:cubicBezTo>
                    <a:pt x="17818" y="7305"/>
                    <a:pt x="17830" y="7341"/>
                    <a:pt x="17839" y="7377"/>
                  </a:cubicBezTo>
                  <a:cubicBezTo>
                    <a:pt x="17848" y="7408"/>
                    <a:pt x="17857" y="7438"/>
                    <a:pt x="17863" y="7468"/>
                  </a:cubicBezTo>
                  <a:cubicBezTo>
                    <a:pt x="17875" y="7510"/>
                    <a:pt x="17887" y="7553"/>
                    <a:pt x="17896" y="7598"/>
                  </a:cubicBezTo>
                  <a:lnTo>
                    <a:pt x="17915" y="7673"/>
                  </a:lnTo>
                  <a:cubicBezTo>
                    <a:pt x="17927" y="7722"/>
                    <a:pt x="17936" y="7767"/>
                    <a:pt x="17948" y="7812"/>
                  </a:cubicBezTo>
                  <a:lnTo>
                    <a:pt x="17963" y="7885"/>
                  </a:lnTo>
                  <a:cubicBezTo>
                    <a:pt x="17972" y="7933"/>
                    <a:pt x="17981" y="7978"/>
                    <a:pt x="17990" y="8027"/>
                  </a:cubicBezTo>
                  <a:cubicBezTo>
                    <a:pt x="17996" y="8051"/>
                    <a:pt x="18002" y="8075"/>
                    <a:pt x="18005" y="8099"/>
                  </a:cubicBezTo>
                  <a:cubicBezTo>
                    <a:pt x="18014" y="8144"/>
                    <a:pt x="18020" y="8193"/>
                    <a:pt x="18029" y="8238"/>
                  </a:cubicBezTo>
                  <a:cubicBezTo>
                    <a:pt x="18032" y="8265"/>
                    <a:pt x="18038" y="8289"/>
                    <a:pt x="18041" y="8317"/>
                  </a:cubicBezTo>
                  <a:cubicBezTo>
                    <a:pt x="18050" y="8362"/>
                    <a:pt x="18057" y="8404"/>
                    <a:pt x="18063" y="8449"/>
                  </a:cubicBezTo>
                  <a:cubicBezTo>
                    <a:pt x="18066" y="8477"/>
                    <a:pt x="18069" y="8507"/>
                    <a:pt x="18075" y="8534"/>
                  </a:cubicBezTo>
                  <a:cubicBezTo>
                    <a:pt x="18078" y="8576"/>
                    <a:pt x="18084" y="8621"/>
                    <a:pt x="18090" y="8664"/>
                  </a:cubicBezTo>
                  <a:cubicBezTo>
                    <a:pt x="18093" y="8688"/>
                    <a:pt x="18096" y="8712"/>
                    <a:pt x="18096" y="8739"/>
                  </a:cubicBezTo>
                  <a:lnTo>
                    <a:pt x="17836" y="8926"/>
                  </a:lnTo>
                  <a:lnTo>
                    <a:pt x="15979" y="7580"/>
                  </a:lnTo>
                  <a:lnTo>
                    <a:pt x="16689" y="5397"/>
                  </a:lnTo>
                  <a:lnTo>
                    <a:pt x="17012" y="5394"/>
                  </a:lnTo>
                  <a:close/>
                  <a:moveTo>
                    <a:pt x="5722" y="15029"/>
                  </a:moveTo>
                  <a:lnTo>
                    <a:pt x="6432" y="17212"/>
                  </a:lnTo>
                  <a:lnTo>
                    <a:pt x="6172" y="17402"/>
                  </a:lnTo>
                  <a:cubicBezTo>
                    <a:pt x="5091" y="16916"/>
                    <a:pt x="4125" y="16209"/>
                    <a:pt x="3331" y="15331"/>
                  </a:cubicBezTo>
                  <a:lnTo>
                    <a:pt x="3427" y="15029"/>
                  </a:lnTo>
                  <a:close/>
                  <a:moveTo>
                    <a:pt x="15855" y="15029"/>
                  </a:moveTo>
                  <a:lnTo>
                    <a:pt x="15952" y="15331"/>
                  </a:lnTo>
                  <a:cubicBezTo>
                    <a:pt x="15158" y="16209"/>
                    <a:pt x="14192" y="16916"/>
                    <a:pt x="13111" y="17402"/>
                  </a:cubicBezTo>
                  <a:lnTo>
                    <a:pt x="12851" y="17212"/>
                  </a:lnTo>
                  <a:lnTo>
                    <a:pt x="13561" y="15029"/>
                  </a:lnTo>
                  <a:close/>
                  <a:moveTo>
                    <a:pt x="6571" y="1707"/>
                  </a:moveTo>
                  <a:cubicBezTo>
                    <a:pt x="6516" y="1927"/>
                    <a:pt x="6604" y="2160"/>
                    <a:pt x="6788" y="2296"/>
                  </a:cubicBezTo>
                  <a:lnTo>
                    <a:pt x="9309" y="4129"/>
                  </a:lnTo>
                  <a:cubicBezTo>
                    <a:pt x="9409" y="4199"/>
                    <a:pt x="9526" y="4235"/>
                    <a:pt x="9643" y="4235"/>
                  </a:cubicBezTo>
                  <a:cubicBezTo>
                    <a:pt x="9760" y="4235"/>
                    <a:pt x="9877" y="4199"/>
                    <a:pt x="9976" y="4129"/>
                  </a:cubicBezTo>
                  <a:lnTo>
                    <a:pt x="12498" y="2296"/>
                  </a:lnTo>
                  <a:cubicBezTo>
                    <a:pt x="12682" y="2160"/>
                    <a:pt x="12769" y="1927"/>
                    <a:pt x="12715" y="1707"/>
                  </a:cubicBezTo>
                  <a:lnTo>
                    <a:pt x="12715" y="1707"/>
                  </a:lnTo>
                  <a:cubicBezTo>
                    <a:pt x="14089" y="2241"/>
                    <a:pt x="15300" y="3123"/>
                    <a:pt x="16230" y="4264"/>
                  </a:cubicBezTo>
                  <a:cubicBezTo>
                    <a:pt x="16003" y="4283"/>
                    <a:pt x="15813" y="4437"/>
                    <a:pt x="15744" y="4651"/>
                  </a:cubicBezTo>
                  <a:lnTo>
                    <a:pt x="14777" y="7616"/>
                  </a:lnTo>
                  <a:cubicBezTo>
                    <a:pt x="14702" y="7852"/>
                    <a:pt x="14786" y="8105"/>
                    <a:pt x="14986" y="8250"/>
                  </a:cubicBezTo>
                  <a:lnTo>
                    <a:pt x="17507" y="10083"/>
                  </a:lnTo>
                  <a:cubicBezTo>
                    <a:pt x="17605" y="10155"/>
                    <a:pt x="17721" y="10192"/>
                    <a:pt x="17838" y="10192"/>
                  </a:cubicBezTo>
                  <a:cubicBezTo>
                    <a:pt x="17940" y="10192"/>
                    <a:pt x="18043" y="10164"/>
                    <a:pt x="18135" y="10107"/>
                  </a:cubicBezTo>
                  <a:lnTo>
                    <a:pt x="18135" y="10107"/>
                  </a:lnTo>
                  <a:cubicBezTo>
                    <a:pt x="18053" y="11581"/>
                    <a:pt x="17592" y="13006"/>
                    <a:pt x="16788" y="14244"/>
                  </a:cubicBezTo>
                  <a:cubicBezTo>
                    <a:pt x="16701" y="14032"/>
                    <a:pt x="16495" y="13896"/>
                    <a:pt x="16269" y="13896"/>
                  </a:cubicBezTo>
                  <a:lnTo>
                    <a:pt x="13150" y="13896"/>
                  </a:lnTo>
                  <a:cubicBezTo>
                    <a:pt x="12905" y="13896"/>
                    <a:pt x="12688" y="14053"/>
                    <a:pt x="12612" y="14289"/>
                  </a:cubicBezTo>
                  <a:lnTo>
                    <a:pt x="11649" y="17254"/>
                  </a:lnTo>
                  <a:cubicBezTo>
                    <a:pt x="11577" y="17471"/>
                    <a:pt x="11646" y="17710"/>
                    <a:pt x="11818" y="17858"/>
                  </a:cubicBezTo>
                  <a:cubicBezTo>
                    <a:pt x="11106" y="18045"/>
                    <a:pt x="10374" y="18139"/>
                    <a:pt x="9643" y="18139"/>
                  </a:cubicBezTo>
                  <a:cubicBezTo>
                    <a:pt x="8911" y="18139"/>
                    <a:pt x="8180" y="18045"/>
                    <a:pt x="7467" y="17858"/>
                  </a:cubicBezTo>
                  <a:cubicBezTo>
                    <a:pt x="7639" y="17710"/>
                    <a:pt x="7709" y="17471"/>
                    <a:pt x="7636" y="17254"/>
                  </a:cubicBezTo>
                  <a:lnTo>
                    <a:pt x="6673" y="14289"/>
                  </a:lnTo>
                  <a:cubicBezTo>
                    <a:pt x="6598" y="14053"/>
                    <a:pt x="6380" y="13896"/>
                    <a:pt x="6136" y="13896"/>
                  </a:cubicBezTo>
                  <a:lnTo>
                    <a:pt x="3020" y="13896"/>
                  </a:lnTo>
                  <a:cubicBezTo>
                    <a:pt x="2790" y="13896"/>
                    <a:pt x="2585" y="14032"/>
                    <a:pt x="2497" y="14244"/>
                  </a:cubicBezTo>
                  <a:cubicBezTo>
                    <a:pt x="1694" y="13006"/>
                    <a:pt x="1229" y="11581"/>
                    <a:pt x="1151" y="10107"/>
                  </a:cubicBezTo>
                  <a:lnTo>
                    <a:pt x="1151" y="10107"/>
                  </a:lnTo>
                  <a:cubicBezTo>
                    <a:pt x="1240" y="10163"/>
                    <a:pt x="1342" y="10191"/>
                    <a:pt x="1443" y="10191"/>
                  </a:cubicBezTo>
                  <a:cubicBezTo>
                    <a:pt x="1560" y="10191"/>
                    <a:pt x="1677" y="10154"/>
                    <a:pt x="1776" y="10083"/>
                  </a:cubicBezTo>
                  <a:lnTo>
                    <a:pt x="4300" y="8250"/>
                  </a:lnTo>
                  <a:cubicBezTo>
                    <a:pt x="4496" y="8105"/>
                    <a:pt x="4581" y="7852"/>
                    <a:pt x="4505" y="7616"/>
                  </a:cubicBezTo>
                  <a:lnTo>
                    <a:pt x="3542" y="4654"/>
                  </a:lnTo>
                  <a:cubicBezTo>
                    <a:pt x="3473" y="4440"/>
                    <a:pt x="3279" y="4286"/>
                    <a:pt x="3053" y="4264"/>
                  </a:cubicBezTo>
                  <a:cubicBezTo>
                    <a:pt x="3986" y="3123"/>
                    <a:pt x="5197" y="2241"/>
                    <a:pt x="6568" y="1707"/>
                  </a:cubicBezTo>
                  <a:close/>
                  <a:moveTo>
                    <a:pt x="9641" y="1"/>
                  </a:moveTo>
                  <a:cubicBezTo>
                    <a:pt x="9566" y="1"/>
                    <a:pt x="9490" y="1"/>
                    <a:pt x="9412" y="4"/>
                  </a:cubicBezTo>
                  <a:lnTo>
                    <a:pt x="9394" y="4"/>
                  </a:lnTo>
                  <a:cubicBezTo>
                    <a:pt x="9318" y="7"/>
                    <a:pt x="9246" y="7"/>
                    <a:pt x="9173" y="13"/>
                  </a:cubicBezTo>
                  <a:lnTo>
                    <a:pt x="9137" y="13"/>
                  </a:lnTo>
                  <a:cubicBezTo>
                    <a:pt x="9077" y="16"/>
                    <a:pt x="9019" y="19"/>
                    <a:pt x="8959" y="22"/>
                  </a:cubicBezTo>
                  <a:lnTo>
                    <a:pt x="8908" y="25"/>
                  </a:lnTo>
                  <a:cubicBezTo>
                    <a:pt x="8850" y="31"/>
                    <a:pt x="8790" y="37"/>
                    <a:pt x="8732" y="40"/>
                  </a:cubicBezTo>
                  <a:lnTo>
                    <a:pt x="8630" y="52"/>
                  </a:lnTo>
                  <a:lnTo>
                    <a:pt x="8551" y="61"/>
                  </a:lnTo>
                  <a:cubicBezTo>
                    <a:pt x="8476" y="67"/>
                    <a:pt x="8400" y="76"/>
                    <a:pt x="8325" y="88"/>
                  </a:cubicBezTo>
                  <a:lnTo>
                    <a:pt x="8313" y="88"/>
                  </a:lnTo>
                  <a:cubicBezTo>
                    <a:pt x="3965" y="695"/>
                    <a:pt x="574" y="4162"/>
                    <a:pt x="67" y="8522"/>
                  </a:cubicBezTo>
                  <a:lnTo>
                    <a:pt x="67" y="8525"/>
                  </a:lnTo>
                  <a:lnTo>
                    <a:pt x="67" y="8537"/>
                  </a:lnTo>
                  <a:cubicBezTo>
                    <a:pt x="61" y="8609"/>
                    <a:pt x="52" y="8685"/>
                    <a:pt x="46" y="8760"/>
                  </a:cubicBezTo>
                  <a:cubicBezTo>
                    <a:pt x="42" y="8794"/>
                    <a:pt x="39" y="8827"/>
                    <a:pt x="36" y="8860"/>
                  </a:cubicBezTo>
                  <a:cubicBezTo>
                    <a:pt x="33" y="8893"/>
                    <a:pt x="33" y="8920"/>
                    <a:pt x="30" y="8951"/>
                  </a:cubicBezTo>
                  <a:lnTo>
                    <a:pt x="30" y="8966"/>
                  </a:lnTo>
                  <a:cubicBezTo>
                    <a:pt x="30" y="8969"/>
                    <a:pt x="30" y="8972"/>
                    <a:pt x="30" y="8975"/>
                  </a:cubicBezTo>
                  <a:cubicBezTo>
                    <a:pt x="15" y="9195"/>
                    <a:pt x="6" y="9416"/>
                    <a:pt x="6" y="9636"/>
                  </a:cubicBezTo>
                  <a:cubicBezTo>
                    <a:pt x="0" y="12000"/>
                    <a:pt x="870" y="14286"/>
                    <a:pt x="2449" y="16046"/>
                  </a:cubicBezTo>
                  <a:lnTo>
                    <a:pt x="2458" y="16055"/>
                  </a:lnTo>
                  <a:cubicBezTo>
                    <a:pt x="2576" y="16191"/>
                    <a:pt x="2703" y="16321"/>
                    <a:pt x="2829" y="16451"/>
                  </a:cubicBezTo>
                  <a:lnTo>
                    <a:pt x="2860" y="16478"/>
                  </a:lnTo>
                  <a:lnTo>
                    <a:pt x="2866" y="16484"/>
                  </a:lnTo>
                  <a:cubicBezTo>
                    <a:pt x="2932" y="16551"/>
                    <a:pt x="2999" y="16617"/>
                    <a:pt x="3068" y="16680"/>
                  </a:cubicBezTo>
                  <a:lnTo>
                    <a:pt x="3077" y="16689"/>
                  </a:lnTo>
                  <a:cubicBezTo>
                    <a:pt x="4927" y="18412"/>
                    <a:pt x="7285" y="19274"/>
                    <a:pt x="9643" y="19274"/>
                  </a:cubicBezTo>
                  <a:cubicBezTo>
                    <a:pt x="12000" y="19274"/>
                    <a:pt x="14357" y="18413"/>
                    <a:pt x="16206" y="16692"/>
                  </a:cubicBezTo>
                  <a:lnTo>
                    <a:pt x="16224" y="16677"/>
                  </a:lnTo>
                  <a:cubicBezTo>
                    <a:pt x="16287" y="16620"/>
                    <a:pt x="16351" y="16560"/>
                    <a:pt x="16411" y="16496"/>
                  </a:cubicBezTo>
                  <a:lnTo>
                    <a:pt x="16435" y="16475"/>
                  </a:lnTo>
                  <a:lnTo>
                    <a:pt x="16459" y="16451"/>
                  </a:lnTo>
                  <a:cubicBezTo>
                    <a:pt x="16583" y="16324"/>
                    <a:pt x="16704" y="16197"/>
                    <a:pt x="16822" y="16067"/>
                  </a:cubicBezTo>
                  <a:lnTo>
                    <a:pt x="16861" y="16025"/>
                  </a:lnTo>
                  <a:cubicBezTo>
                    <a:pt x="16912" y="15965"/>
                    <a:pt x="16963" y="15907"/>
                    <a:pt x="17015" y="15847"/>
                  </a:cubicBezTo>
                  <a:lnTo>
                    <a:pt x="17030" y="15829"/>
                  </a:lnTo>
                  <a:lnTo>
                    <a:pt x="17036" y="15823"/>
                  </a:lnTo>
                  <a:cubicBezTo>
                    <a:pt x="18491" y="14090"/>
                    <a:pt x="19285" y="11898"/>
                    <a:pt x="19279" y="9636"/>
                  </a:cubicBezTo>
                  <a:cubicBezTo>
                    <a:pt x="19279" y="9413"/>
                    <a:pt x="19270" y="9189"/>
                    <a:pt x="19255" y="8969"/>
                  </a:cubicBezTo>
                  <a:cubicBezTo>
                    <a:pt x="19255" y="8969"/>
                    <a:pt x="19255" y="8969"/>
                    <a:pt x="19255" y="8966"/>
                  </a:cubicBezTo>
                  <a:lnTo>
                    <a:pt x="19255" y="8963"/>
                  </a:lnTo>
                  <a:cubicBezTo>
                    <a:pt x="19252" y="8923"/>
                    <a:pt x="19249" y="8881"/>
                    <a:pt x="19246" y="8842"/>
                  </a:cubicBezTo>
                  <a:lnTo>
                    <a:pt x="19243" y="8788"/>
                  </a:lnTo>
                  <a:cubicBezTo>
                    <a:pt x="18848" y="4319"/>
                    <a:pt x="15421" y="714"/>
                    <a:pt x="10976" y="92"/>
                  </a:cubicBezTo>
                  <a:lnTo>
                    <a:pt x="10946" y="85"/>
                  </a:lnTo>
                  <a:cubicBezTo>
                    <a:pt x="10879" y="76"/>
                    <a:pt x="10810" y="70"/>
                    <a:pt x="10740" y="61"/>
                  </a:cubicBezTo>
                  <a:lnTo>
                    <a:pt x="10650" y="52"/>
                  </a:lnTo>
                  <a:lnTo>
                    <a:pt x="10553" y="40"/>
                  </a:lnTo>
                  <a:cubicBezTo>
                    <a:pt x="10496" y="37"/>
                    <a:pt x="10435" y="31"/>
                    <a:pt x="10375" y="25"/>
                  </a:cubicBezTo>
                  <a:lnTo>
                    <a:pt x="10327" y="22"/>
                  </a:lnTo>
                  <a:cubicBezTo>
                    <a:pt x="10266" y="19"/>
                    <a:pt x="10206" y="16"/>
                    <a:pt x="10146" y="13"/>
                  </a:cubicBezTo>
                  <a:lnTo>
                    <a:pt x="10112" y="13"/>
                  </a:lnTo>
                  <a:cubicBezTo>
                    <a:pt x="10040" y="7"/>
                    <a:pt x="9964" y="4"/>
                    <a:pt x="9892" y="4"/>
                  </a:cubicBezTo>
                  <a:lnTo>
                    <a:pt x="9871" y="4"/>
                  </a:lnTo>
                  <a:cubicBezTo>
                    <a:pt x="9795" y="1"/>
                    <a:pt x="9720" y="1"/>
                    <a:pt x="9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0024" name="Google Shape;10024;p76"/>
          <p:cNvGrpSpPr/>
          <p:nvPr/>
        </p:nvGrpSpPr>
        <p:grpSpPr>
          <a:xfrm>
            <a:off x="4735130" y="3963142"/>
            <a:ext cx="325626" cy="325694"/>
            <a:chOff x="6242825" y="2615925"/>
            <a:chExt cx="483125" cy="483225"/>
          </a:xfrm>
        </p:grpSpPr>
        <p:sp>
          <p:nvSpPr>
            <p:cNvPr id="10025" name="Google Shape;10025;p76"/>
            <p:cNvSpPr/>
            <p:nvPr/>
          </p:nvSpPr>
          <p:spPr>
            <a:xfrm>
              <a:off x="6242825" y="2672550"/>
              <a:ext cx="483125" cy="426600"/>
            </a:xfrm>
            <a:custGeom>
              <a:avLst/>
              <a:gdLst/>
              <a:ahLst/>
              <a:cxnLst/>
              <a:rect l="l" t="t" r="r" b="b"/>
              <a:pathLst>
                <a:path w="19325" h="17064" extrusionOk="0">
                  <a:moveTo>
                    <a:pt x="10230" y="2331"/>
                  </a:moveTo>
                  <a:cubicBezTo>
                    <a:pt x="11387" y="2603"/>
                    <a:pt x="12437" y="3687"/>
                    <a:pt x="13056" y="5299"/>
                  </a:cubicBezTo>
                  <a:cubicBezTo>
                    <a:pt x="13144" y="5524"/>
                    <a:pt x="13357" y="5662"/>
                    <a:pt x="13583" y="5662"/>
                  </a:cubicBezTo>
                  <a:cubicBezTo>
                    <a:pt x="13652" y="5662"/>
                    <a:pt x="13722" y="5649"/>
                    <a:pt x="13790" y="5623"/>
                  </a:cubicBezTo>
                  <a:cubicBezTo>
                    <a:pt x="14083" y="5511"/>
                    <a:pt x="14228" y="5185"/>
                    <a:pt x="14113" y="4892"/>
                  </a:cubicBezTo>
                  <a:cubicBezTo>
                    <a:pt x="13790" y="4049"/>
                    <a:pt x="13349" y="3307"/>
                    <a:pt x="12830" y="2712"/>
                  </a:cubicBezTo>
                  <a:lnTo>
                    <a:pt x="12830" y="2712"/>
                  </a:lnTo>
                  <a:cubicBezTo>
                    <a:pt x="13911" y="3029"/>
                    <a:pt x="14901" y="3512"/>
                    <a:pt x="15750" y="4143"/>
                  </a:cubicBezTo>
                  <a:cubicBezTo>
                    <a:pt x="16882" y="4988"/>
                    <a:pt x="17649" y="6024"/>
                    <a:pt x="17990" y="7147"/>
                  </a:cubicBezTo>
                  <a:cubicBezTo>
                    <a:pt x="17519" y="6915"/>
                    <a:pt x="17000" y="6794"/>
                    <a:pt x="16476" y="6794"/>
                  </a:cubicBezTo>
                  <a:cubicBezTo>
                    <a:pt x="16469" y="6794"/>
                    <a:pt x="16463" y="6794"/>
                    <a:pt x="16456" y="6794"/>
                  </a:cubicBezTo>
                  <a:cubicBezTo>
                    <a:pt x="15729" y="6794"/>
                    <a:pt x="15040" y="7012"/>
                    <a:pt x="14515" y="7404"/>
                  </a:cubicBezTo>
                  <a:cubicBezTo>
                    <a:pt x="14400" y="7492"/>
                    <a:pt x="14291" y="7588"/>
                    <a:pt x="14192" y="7694"/>
                  </a:cubicBezTo>
                  <a:cubicBezTo>
                    <a:pt x="14092" y="7588"/>
                    <a:pt x="13983" y="7492"/>
                    <a:pt x="13869" y="7404"/>
                  </a:cubicBezTo>
                  <a:cubicBezTo>
                    <a:pt x="13343" y="7012"/>
                    <a:pt x="12655" y="6794"/>
                    <a:pt x="11927" y="6794"/>
                  </a:cubicBezTo>
                  <a:cubicBezTo>
                    <a:pt x="11199" y="6794"/>
                    <a:pt x="10511" y="7012"/>
                    <a:pt x="9986" y="7404"/>
                  </a:cubicBezTo>
                  <a:cubicBezTo>
                    <a:pt x="9871" y="7492"/>
                    <a:pt x="9762" y="7588"/>
                    <a:pt x="9662" y="7694"/>
                  </a:cubicBezTo>
                  <a:cubicBezTo>
                    <a:pt x="9563" y="7588"/>
                    <a:pt x="9454" y="7492"/>
                    <a:pt x="9339" y="7404"/>
                  </a:cubicBezTo>
                  <a:cubicBezTo>
                    <a:pt x="8814" y="7012"/>
                    <a:pt x="8126" y="6794"/>
                    <a:pt x="7398" y="6794"/>
                  </a:cubicBezTo>
                  <a:cubicBezTo>
                    <a:pt x="6670" y="6794"/>
                    <a:pt x="5982" y="7012"/>
                    <a:pt x="5456" y="7404"/>
                  </a:cubicBezTo>
                  <a:cubicBezTo>
                    <a:pt x="5342" y="7492"/>
                    <a:pt x="5233" y="7588"/>
                    <a:pt x="5133" y="7694"/>
                  </a:cubicBezTo>
                  <a:cubicBezTo>
                    <a:pt x="5034" y="7588"/>
                    <a:pt x="4925" y="7492"/>
                    <a:pt x="4810" y="7404"/>
                  </a:cubicBezTo>
                  <a:cubicBezTo>
                    <a:pt x="4285" y="7012"/>
                    <a:pt x="3596" y="6794"/>
                    <a:pt x="2869" y="6794"/>
                  </a:cubicBezTo>
                  <a:cubicBezTo>
                    <a:pt x="2862" y="6794"/>
                    <a:pt x="2856" y="6794"/>
                    <a:pt x="2849" y="6794"/>
                  </a:cubicBezTo>
                  <a:cubicBezTo>
                    <a:pt x="2324" y="6794"/>
                    <a:pt x="1806" y="6915"/>
                    <a:pt x="1335" y="7147"/>
                  </a:cubicBezTo>
                  <a:cubicBezTo>
                    <a:pt x="1676" y="6024"/>
                    <a:pt x="2443" y="4988"/>
                    <a:pt x="3578" y="4143"/>
                  </a:cubicBezTo>
                  <a:cubicBezTo>
                    <a:pt x="4424" y="3512"/>
                    <a:pt x="5414" y="3029"/>
                    <a:pt x="6498" y="2712"/>
                  </a:cubicBezTo>
                  <a:lnTo>
                    <a:pt x="6498" y="2712"/>
                  </a:lnTo>
                  <a:cubicBezTo>
                    <a:pt x="5976" y="3307"/>
                    <a:pt x="5538" y="4049"/>
                    <a:pt x="5212" y="4892"/>
                  </a:cubicBezTo>
                  <a:cubicBezTo>
                    <a:pt x="5097" y="5185"/>
                    <a:pt x="5245" y="5511"/>
                    <a:pt x="5535" y="5623"/>
                  </a:cubicBezTo>
                  <a:cubicBezTo>
                    <a:pt x="5603" y="5649"/>
                    <a:pt x="5673" y="5662"/>
                    <a:pt x="5742" y="5662"/>
                  </a:cubicBezTo>
                  <a:cubicBezTo>
                    <a:pt x="5968" y="5662"/>
                    <a:pt x="6181" y="5524"/>
                    <a:pt x="6269" y="5299"/>
                  </a:cubicBezTo>
                  <a:cubicBezTo>
                    <a:pt x="6891" y="3687"/>
                    <a:pt x="7941" y="2603"/>
                    <a:pt x="9098" y="2331"/>
                  </a:cubicBezTo>
                  <a:lnTo>
                    <a:pt x="9098" y="5097"/>
                  </a:lnTo>
                  <a:cubicBezTo>
                    <a:pt x="9098" y="5408"/>
                    <a:pt x="9351" y="5662"/>
                    <a:pt x="9662" y="5662"/>
                  </a:cubicBezTo>
                  <a:cubicBezTo>
                    <a:pt x="9976" y="5662"/>
                    <a:pt x="10230" y="5408"/>
                    <a:pt x="10230" y="5097"/>
                  </a:cubicBezTo>
                  <a:lnTo>
                    <a:pt x="10230" y="2331"/>
                  </a:lnTo>
                  <a:close/>
                  <a:moveTo>
                    <a:pt x="9662" y="0"/>
                  </a:moveTo>
                  <a:cubicBezTo>
                    <a:pt x="9348" y="0"/>
                    <a:pt x="9098" y="254"/>
                    <a:pt x="9098" y="568"/>
                  </a:cubicBezTo>
                  <a:lnTo>
                    <a:pt x="9098" y="1145"/>
                  </a:lnTo>
                  <a:cubicBezTo>
                    <a:pt x="6764" y="1247"/>
                    <a:pt x="4584" y="1981"/>
                    <a:pt x="2899" y="3234"/>
                  </a:cubicBezTo>
                  <a:cubicBezTo>
                    <a:pt x="1030" y="4629"/>
                    <a:pt x="0" y="6495"/>
                    <a:pt x="0" y="8494"/>
                  </a:cubicBezTo>
                  <a:lnTo>
                    <a:pt x="0" y="9059"/>
                  </a:lnTo>
                  <a:cubicBezTo>
                    <a:pt x="0" y="9373"/>
                    <a:pt x="254" y="9626"/>
                    <a:pt x="568" y="9626"/>
                  </a:cubicBezTo>
                  <a:cubicBezTo>
                    <a:pt x="879" y="9626"/>
                    <a:pt x="1133" y="9373"/>
                    <a:pt x="1133" y="9059"/>
                  </a:cubicBezTo>
                  <a:cubicBezTo>
                    <a:pt x="1133" y="8455"/>
                    <a:pt x="1945" y="7926"/>
                    <a:pt x="2869" y="7926"/>
                  </a:cubicBezTo>
                  <a:cubicBezTo>
                    <a:pt x="3793" y="7926"/>
                    <a:pt x="4569" y="8446"/>
                    <a:pt x="4569" y="9059"/>
                  </a:cubicBezTo>
                  <a:cubicBezTo>
                    <a:pt x="4569" y="9373"/>
                    <a:pt x="4819" y="9623"/>
                    <a:pt x="5133" y="9623"/>
                  </a:cubicBezTo>
                  <a:cubicBezTo>
                    <a:pt x="5447" y="9623"/>
                    <a:pt x="5701" y="9373"/>
                    <a:pt x="5701" y="9059"/>
                  </a:cubicBezTo>
                  <a:cubicBezTo>
                    <a:pt x="5701" y="8446"/>
                    <a:pt x="6477" y="7926"/>
                    <a:pt x="7398" y="7926"/>
                  </a:cubicBezTo>
                  <a:cubicBezTo>
                    <a:pt x="8319" y="7926"/>
                    <a:pt x="9098" y="8446"/>
                    <a:pt x="9098" y="9059"/>
                  </a:cubicBezTo>
                  <a:lnTo>
                    <a:pt x="9098" y="9475"/>
                  </a:lnTo>
                  <a:cubicBezTo>
                    <a:pt x="9098" y="9500"/>
                    <a:pt x="9098" y="9527"/>
                    <a:pt x="9101" y="9551"/>
                  </a:cubicBezTo>
                  <a:cubicBezTo>
                    <a:pt x="9098" y="9575"/>
                    <a:pt x="9098" y="9602"/>
                    <a:pt x="9098" y="9626"/>
                  </a:cubicBezTo>
                  <a:lnTo>
                    <a:pt x="9098" y="14799"/>
                  </a:lnTo>
                  <a:cubicBezTo>
                    <a:pt x="9098" y="15424"/>
                    <a:pt x="8591" y="15931"/>
                    <a:pt x="7966" y="15931"/>
                  </a:cubicBezTo>
                  <a:cubicBezTo>
                    <a:pt x="7337" y="15931"/>
                    <a:pt x="6833" y="15424"/>
                    <a:pt x="6833" y="14799"/>
                  </a:cubicBezTo>
                  <a:lnTo>
                    <a:pt x="6833" y="14231"/>
                  </a:lnTo>
                  <a:cubicBezTo>
                    <a:pt x="6833" y="13920"/>
                    <a:pt x="6580" y="13666"/>
                    <a:pt x="6266" y="13666"/>
                  </a:cubicBezTo>
                  <a:cubicBezTo>
                    <a:pt x="5952" y="13666"/>
                    <a:pt x="5701" y="13920"/>
                    <a:pt x="5701" y="14231"/>
                  </a:cubicBezTo>
                  <a:lnTo>
                    <a:pt x="5701" y="14799"/>
                  </a:lnTo>
                  <a:cubicBezTo>
                    <a:pt x="5701" y="16049"/>
                    <a:pt x="6712" y="17063"/>
                    <a:pt x="7966" y="17063"/>
                  </a:cubicBezTo>
                  <a:cubicBezTo>
                    <a:pt x="9216" y="17063"/>
                    <a:pt x="10230" y="16049"/>
                    <a:pt x="10230" y="14799"/>
                  </a:cubicBezTo>
                  <a:lnTo>
                    <a:pt x="10230" y="9626"/>
                  </a:lnTo>
                  <a:cubicBezTo>
                    <a:pt x="10227" y="9599"/>
                    <a:pt x="10227" y="9575"/>
                    <a:pt x="10224" y="9551"/>
                  </a:cubicBezTo>
                  <a:cubicBezTo>
                    <a:pt x="10227" y="9524"/>
                    <a:pt x="10227" y="9500"/>
                    <a:pt x="10230" y="9475"/>
                  </a:cubicBezTo>
                  <a:lnTo>
                    <a:pt x="10230" y="9059"/>
                  </a:lnTo>
                  <a:cubicBezTo>
                    <a:pt x="10230" y="8446"/>
                    <a:pt x="11006" y="7926"/>
                    <a:pt x="11927" y="7926"/>
                  </a:cubicBezTo>
                  <a:cubicBezTo>
                    <a:pt x="12848" y="7926"/>
                    <a:pt x="13627" y="8446"/>
                    <a:pt x="13627" y="9059"/>
                  </a:cubicBezTo>
                  <a:cubicBezTo>
                    <a:pt x="13627" y="9373"/>
                    <a:pt x="13878" y="9623"/>
                    <a:pt x="14192" y="9623"/>
                  </a:cubicBezTo>
                  <a:cubicBezTo>
                    <a:pt x="14506" y="9623"/>
                    <a:pt x="14759" y="9373"/>
                    <a:pt x="14759" y="9059"/>
                  </a:cubicBezTo>
                  <a:cubicBezTo>
                    <a:pt x="14759" y="8446"/>
                    <a:pt x="15535" y="7926"/>
                    <a:pt x="16456" y="7926"/>
                  </a:cubicBezTo>
                  <a:cubicBezTo>
                    <a:pt x="17377" y="7926"/>
                    <a:pt x="18192" y="8455"/>
                    <a:pt x="18192" y="9059"/>
                  </a:cubicBezTo>
                  <a:cubicBezTo>
                    <a:pt x="18192" y="9373"/>
                    <a:pt x="18446" y="9623"/>
                    <a:pt x="18760" y="9623"/>
                  </a:cubicBezTo>
                  <a:cubicBezTo>
                    <a:pt x="19071" y="9623"/>
                    <a:pt x="19325" y="9373"/>
                    <a:pt x="19325" y="9059"/>
                  </a:cubicBezTo>
                  <a:lnTo>
                    <a:pt x="19325" y="8494"/>
                  </a:lnTo>
                  <a:cubicBezTo>
                    <a:pt x="19325" y="6495"/>
                    <a:pt x="18295" y="4629"/>
                    <a:pt x="16426" y="3234"/>
                  </a:cubicBezTo>
                  <a:cubicBezTo>
                    <a:pt x="14744" y="1981"/>
                    <a:pt x="12561" y="1247"/>
                    <a:pt x="10230" y="1145"/>
                  </a:cubicBezTo>
                  <a:lnTo>
                    <a:pt x="10230" y="568"/>
                  </a:lnTo>
                  <a:cubicBezTo>
                    <a:pt x="10230" y="254"/>
                    <a:pt x="9976" y="0"/>
                    <a:pt x="9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026" name="Google Shape;10026;p76"/>
            <p:cNvSpPr/>
            <p:nvPr/>
          </p:nvSpPr>
          <p:spPr>
            <a:xfrm>
              <a:off x="6413650" y="2615925"/>
              <a:ext cx="28325" cy="56650"/>
            </a:xfrm>
            <a:custGeom>
              <a:avLst/>
              <a:gdLst/>
              <a:ahLst/>
              <a:cxnLst/>
              <a:rect l="l" t="t" r="r" b="b"/>
              <a:pathLst>
                <a:path w="1133" h="2266" extrusionOk="0">
                  <a:moveTo>
                    <a:pt x="565" y="1"/>
                  </a:moveTo>
                  <a:cubicBezTo>
                    <a:pt x="251" y="1"/>
                    <a:pt x="0" y="254"/>
                    <a:pt x="0" y="568"/>
                  </a:cubicBezTo>
                  <a:lnTo>
                    <a:pt x="0" y="1701"/>
                  </a:lnTo>
                  <a:cubicBezTo>
                    <a:pt x="0" y="2012"/>
                    <a:pt x="251" y="2265"/>
                    <a:pt x="565" y="2265"/>
                  </a:cubicBezTo>
                  <a:cubicBezTo>
                    <a:pt x="879" y="2265"/>
                    <a:pt x="1133" y="2012"/>
                    <a:pt x="1133" y="1701"/>
                  </a:cubicBezTo>
                  <a:lnTo>
                    <a:pt x="1133" y="568"/>
                  </a:lnTo>
                  <a:cubicBezTo>
                    <a:pt x="1133" y="254"/>
                    <a:pt x="879" y="1"/>
                    <a:pt x="5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027" name="Google Shape;10027;p76"/>
            <p:cNvSpPr/>
            <p:nvPr/>
          </p:nvSpPr>
          <p:spPr>
            <a:xfrm>
              <a:off x="6526875" y="2615925"/>
              <a:ext cx="28325" cy="56650"/>
            </a:xfrm>
            <a:custGeom>
              <a:avLst/>
              <a:gdLst/>
              <a:ahLst/>
              <a:cxnLst/>
              <a:rect l="l" t="t" r="r" b="b"/>
              <a:pathLst>
                <a:path w="1133" h="2266" extrusionOk="0">
                  <a:moveTo>
                    <a:pt x="565" y="1"/>
                  </a:moveTo>
                  <a:cubicBezTo>
                    <a:pt x="251" y="1"/>
                    <a:pt x="0" y="254"/>
                    <a:pt x="0" y="568"/>
                  </a:cubicBezTo>
                  <a:lnTo>
                    <a:pt x="0" y="1701"/>
                  </a:lnTo>
                  <a:cubicBezTo>
                    <a:pt x="0" y="2012"/>
                    <a:pt x="251" y="2265"/>
                    <a:pt x="565" y="2265"/>
                  </a:cubicBezTo>
                  <a:cubicBezTo>
                    <a:pt x="879" y="2265"/>
                    <a:pt x="1133" y="2012"/>
                    <a:pt x="1133" y="1701"/>
                  </a:cubicBezTo>
                  <a:lnTo>
                    <a:pt x="1133" y="568"/>
                  </a:lnTo>
                  <a:cubicBezTo>
                    <a:pt x="1133" y="254"/>
                    <a:pt x="879" y="1"/>
                    <a:pt x="5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028" name="Google Shape;10028;p76"/>
            <p:cNvSpPr/>
            <p:nvPr/>
          </p:nvSpPr>
          <p:spPr>
            <a:xfrm>
              <a:off x="6611800" y="2644250"/>
              <a:ext cx="28325" cy="56625"/>
            </a:xfrm>
            <a:custGeom>
              <a:avLst/>
              <a:gdLst/>
              <a:ahLst/>
              <a:cxnLst/>
              <a:rect l="l" t="t" r="r" b="b"/>
              <a:pathLst>
                <a:path w="1133" h="2265" extrusionOk="0">
                  <a:moveTo>
                    <a:pt x="565" y="0"/>
                  </a:moveTo>
                  <a:cubicBezTo>
                    <a:pt x="251" y="0"/>
                    <a:pt x="0" y="254"/>
                    <a:pt x="0" y="568"/>
                  </a:cubicBezTo>
                  <a:lnTo>
                    <a:pt x="0" y="1700"/>
                  </a:lnTo>
                  <a:cubicBezTo>
                    <a:pt x="0" y="2011"/>
                    <a:pt x="251" y="2265"/>
                    <a:pt x="565" y="2265"/>
                  </a:cubicBezTo>
                  <a:cubicBezTo>
                    <a:pt x="879" y="2265"/>
                    <a:pt x="1133" y="2011"/>
                    <a:pt x="1133" y="1700"/>
                  </a:cubicBezTo>
                  <a:lnTo>
                    <a:pt x="1133" y="568"/>
                  </a:lnTo>
                  <a:cubicBezTo>
                    <a:pt x="1133" y="254"/>
                    <a:pt x="879" y="0"/>
                    <a:pt x="5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029" name="Google Shape;10029;p76"/>
            <p:cNvSpPr/>
            <p:nvPr/>
          </p:nvSpPr>
          <p:spPr>
            <a:xfrm>
              <a:off x="6328725" y="2644250"/>
              <a:ext cx="28325" cy="56625"/>
            </a:xfrm>
            <a:custGeom>
              <a:avLst/>
              <a:gdLst/>
              <a:ahLst/>
              <a:cxnLst/>
              <a:rect l="l" t="t" r="r" b="b"/>
              <a:pathLst>
                <a:path w="1133" h="2265" extrusionOk="0">
                  <a:moveTo>
                    <a:pt x="565" y="0"/>
                  </a:moveTo>
                  <a:cubicBezTo>
                    <a:pt x="251" y="0"/>
                    <a:pt x="0" y="254"/>
                    <a:pt x="0" y="568"/>
                  </a:cubicBezTo>
                  <a:lnTo>
                    <a:pt x="0" y="1700"/>
                  </a:lnTo>
                  <a:cubicBezTo>
                    <a:pt x="0" y="2011"/>
                    <a:pt x="251" y="2265"/>
                    <a:pt x="565" y="2265"/>
                  </a:cubicBezTo>
                  <a:cubicBezTo>
                    <a:pt x="879" y="2265"/>
                    <a:pt x="1133" y="2011"/>
                    <a:pt x="1133" y="1700"/>
                  </a:cubicBezTo>
                  <a:lnTo>
                    <a:pt x="1133" y="568"/>
                  </a:lnTo>
                  <a:cubicBezTo>
                    <a:pt x="1133" y="254"/>
                    <a:pt x="879" y="0"/>
                    <a:pt x="5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10030" name="Google Shape;10030;p76"/>
          <p:cNvSpPr/>
          <p:nvPr/>
        </p:nvSpPr>
        <p:spPr>
          <a:xfrm>
            <a:off x="5053509" y="2716141"/>
            <a:ext cx="345977" cy="321175"/>
          </a:xfrm>
          <a:custGeom>
            <a:avLst/>
            <a:gdLst/>
            <a:ahLst/>
            <a:cxnLst/>
            <a:rect l="l" t="t" r="r" b="b"/>
            <a:pathLst>
              <a:path w="19655" h="18246" extrusionOk="0">
                <a:moveTo>
                  <a:pt x="9829" y="1835"/>
                </a:moveTo>
                <a:lnTo>
                  <a:pt x="12133" y="6452"/>
                </a:lnTo>
                <a:cubicBezTo>
                  <a:pt x="12218" y="6618"/>
                  <a:pt x="12375" y="6733"/>
                  <a:pt x="12559" y="6760"/>
                </a:cubicBezTo>
                <a:lnTo>
                  <a:pt x="17698" y="7500"/>
                </a:lnTo>
                <a:lnTo>
                  <a:pt x="13984" y="11078"/>
                </a:lnTo>
                <a:cubicBezTo>
                  <a:pt x="13848" y="11211"/>
                  <a:pt x="13788" y="11398"/>
                  <a:pt x="13821" y="11582"/>
                </a:cubicBezTo>
                <a:lnTo>
                  <a:pt x="14700" y="16646"/>
                </a:lnTo>
                <a:lnTo>
                  <a:pt x="10092" y="14251"/>
                </a:lnTo>
                <a:cubicBezTo>
                  <a:pt x="10009" y="14209"/>
                  <a:pt x="9919" y="14188"/>
                  <a:pt x="9830" y="14188"/>
                </a:cubicBezTo>
                <a:cubicBezTo>
                  <a:pt x="9740" y="14188"/>
                  <a:pt x="9651" y="14209"/>
                  <a:pt x="9570" y="14251"/>
                </a:cubicBezTo>
                <a:lnTo>
                  <a:pt x="4962" y="16646"/>
                </a:lnTo>
                <a:lnTo>
                  <a:pt x="5838" y="11582"/>
                </a:lnTo>
                <a:cubicBezTo>
                  <a:pt x="5871" y="11398"/>
                  <a:pt x="5810" y="11208"/>
                  <a:pt x="5674" y="11078"/>
                </a:cubicBezTo>
                <a:lnTo>
                  <a:pt x="1961" y="7500"/>
                </a:lnTo>
                <a:lnTo>
                  <a:pt x="7100" y="6760"/>
                </a:lnTo>
                <a:cubicBezTo>
                  <a:pt x="7284" y="6733"/>
                  <a:pt x="7441" y="6618"/>
                  <a:pt x="7525" y="6452"/>
                </a:cubicBezTo>
                <a:lnTo>
                  <a:pt x="9829" y="1835"/>
                </a:lnTo>
                <a:close/>
                <a:moveTo>
                  <a:pt x="9828" y="1"/>
                </a:moveTo>
                <a:cubicBezTo>
                  <a:pt x="9627" y="1"/>
                  <a:pt x="9426" y="105"/>
                  <a:pt x="9322" y="313"/>
                </a:cubicBezTo>
                <a:lnTo>
                  <a:pt x="6641" y="5682"/>
                </a:lnTo>
                <a:lnTo>
                  <a:pt x="653" y="6543"/>
                </a:lnTo>
                <a:cubicBezTo>
                  <a:pt x="188" y="6609"/>
                  <a:pt x="1" y="7183"/>
                  <a:pt x="339" y="7509"/>
                </a:cubicBezTo>
                <a:lnTo>
                  <a:pt x="4672" y="11685"/>
                </a:lnTo>
                <a:lnTo>
                  <a:pt x="3648" y="17579"/>
                </a:lnTo>
                <a:cubicBezTo>
                  <a:pt x="3584" y="17947"/>
                  <a:pt x="3875" y="18245"/>
                  <a:pt x="4207" y="18245"/>
                </a:cubicBezTo>
                <a:cubicBezTo>
                  <a:pt x="4293" y="18245"/>
                  <a:pt x="4383" y="18225"/>
                  <a:pt x="4470" y="18180"/>
                </a:cubicBezTo>
                <a:lnTo>
                  <a:pt x="9829" y="15393"/>
                </a:lnTo>
                <a:lnTo>
                  <a:pt x="15189" y="18180"/>
                </a:lnTo>
                <a:cubicBezTo>
                  <a:pt x="15275" y="18225"/>
                  <a:pt x="15365" y="18245"/>
                  <a:pt x="15452" y="18245"/>
                </a:cubicBezTo>
                <a:cubicBezTo>
                  <a:pt x="15782" y="18245"/>
                  <a:pt x="16072" y="17948"/>
                  <a:pt x="16007" y="17582"/>
                </a:cubicBezTo>
                <a:lnTo>
                  <a:pt x="14986" y="11685"/>
                </a:lnTo>
                <a:lnTo>
                  <a:pt x="19316" y="7512"/>
                </a:lnTo>
                <a:cubicBezTo>
                  <a:pt x="19655" y="7183"/>
                  <a:pt x="19470" y="6609"/>
                  <a:pt x="19005" y="6543"/>
                </a:cubicBezTo>
                <a:lnTo>
                  <a:pt x="13015" y="5682"/>
                </a:lnTo>
                <a:lnTo>
                  <a:pt x="10333" y="313"/>
                </a:lnTo>
                <a:cubicBezTo>
                  <a:pt x="10229" y="105"/>
                  <a:pt x="10029" y="1"/>
                  <a:pt x="9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10031" name="Google Shape;10031;p76"/>
          <p:cNvGrpSpPr/>
          <p:nvPr/>
        </p:nvGrpSpPr>
        <p:grpSpPr>
          <a:xfrm>
            <a:off x="5488629" y="2707036"/>
            <a:ext cx="342087" cy="340186"/>
            <a:chOff x="1487200" y="3210375"/>
            <a:chExt cx="485850" cy="483150"/>
          </a:xfrm>
        </p:grpSpPr>
        <p:sp>
          <p:nvSpPr>
            <p:cNvPr id="10032" name="Google Shape;10032;p76"/>
            <p:cNvSpPr/>
            <p:nvPr/>
          </p:nvSpPr>
          <p:spPr>
            <a:xfrm>
              <a:off x="1712075" y="3294975"/>
              <a:ext cx="146750" cy="141525"/>
            </a:xfrm>
            <a:custGeom>
              <a:avLst/>
              <a:gdLst/>
              <a:ahLst/>
              <a:cxnLst/>
              <a:rect l="l" t="t" r="r" b="b"/>
              <a:pathLst>
                <a:path w="5870" h="5661" extrusionOk="0">
                  <a:moveTo>
                    <a:pt x="2935" y="1832"/>
                  </a:moveTo>
                  <a:lnTo>
                    <a:pt x="3183" y="2327"/>
                  </a:lnTo>
                  <a:cubicBezTo>
                    <a:pt x="3237" y="2438"/>
                    <a:pt x="3327" y="2526"/>
                    <a:pt x="3436" y="2580"/>
                  </a:cubicBezTo>
                  <a:lnTo>
                    <a:pt x="3931" y="2831"/>
                  </a:lnTo>
                  <a:lnTo>
                    <a:pt x="3436" y="3079"/>
                  </a:lnTo>
                  <a:cubicBezTo>
                    <a:pt x="3327" y="3133"/>
                    <a:pt x="3237" y="3220"/>
                    <a:pt x="3183" y="3332"/>
                  </a:cubicBezTo>
                  <a:lnTo>
                    <a:pt x="2935" y="3827"/>
                  </a:lnTo>
                  <a:lnTo>
                    <a:pt x="2684" y="3332"/>
                  </a:lnTo>
                  <a:cubicBezTo>
                    <a:pt x="2630" y="3220"/>
                    <a:pt x="2542" y="3133"/>
                    <a:pt x="2431" y="3079"/>
                  </a:cubicBezTo>
                  <a:lnTo>
                    <a:pt x="1936" y="2831"/>
                  </a:lnTo>
                  <a:lnTo>
                    <a:pt x="2431" y="2580"/>
                  </a:lnTo>
                  <a:cubicBezTo>
                    <a:pt x="2542" y="2526"/>
                    <a:pt x="2630" y="2438"/>
                    <a:pt x="2684" y="2327"/>
                  </a:cubicBezTo>
                  <a:lnTo>
                    <a:pt x="2935" y="1832"/>
                  </a:lnTo>
                  <a:close/>
                  <a:moveTo>
                    <a:pt x="2933" y="0"/>
                  </a:moveTo>
                  <a:cubicBezTo>
                    <a:pt x="2733" y="0"/>
                    <a:pt x="2532" y="104"/>
                    <a:pt x="2428" y="313"/>
                  </a:cubicBezTo>
                  <a:lnTo>
                    <a:pt x="1757" y="1653"/>
                  </a:lnTo>
                  <a:lnTo>
                    <a:pt x="417" y="2324"/>
                  </a:lnTo>
                  <a:cubicBezTo>
                    <a:pt x="0" y="2532"/>
                    <a:pt x="0" y="3127"/>
                    <a:pt x="417" y="3335"/>
                  </a:cubicBezTo>
                  <a:lnTo>
                    <a:pt x="1757" y="4006"/>
                  </a:lnTo>
                  <a:lnTo>
                    <a:pt x="2428" y="5346"/>
                  </a:lnTo>
                  <a:cubicBezTo>
                    <a:pt x="2532" y="5556"/>
                    <a:pt x="2733" y="5661"/>
                    <a:pt x="2933" y="5661"/>
                  </a:cubicBezTo>
                  <a:cubicBezTo>
                    <a:pt x="3134" y="5661"/>
                    <a:pt x="3335" y="5556"/>
                    <a:pt x="3439" y="5346"/>
                  </a:cubicBezTo>
                  <a:lnTo>
                    <a:pt x="4110" y="4006"/>
                  </a:lnTo>
                  <a:lnTo>
                    <a:pt x="5453" y="3335"/>
                  </a:lnTo>
                  <a:cubicBezTo>
                    <a:pt x="5870" y="3127"/>
                    <a:pt x="5870" y="2532"/>
                    <a:pt x="5453" y="2324"/>
                  </a:cubicBezTo>
                  <a:lnTo>
                    <a:pt x="4110" y="1653"/>
                  </a:lnTo>
                  <a:lnTo>
                    <a:pt x="3439" y="313"/>
                  </a:lnTo>
                  <a:cubicBezTo>
                    <a:pt x="3335" y="104"/>
                    <a:pt x="3134" y="0"/>
                    <a:pt x="29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033" name="Google Shape;10033;p76"/>
            <p:cNvSpPr/>
            <p:nvPr/>
          </p:nvSpPr>
          <p:spPr>
            <a:xfrm>
              <a:off x="1825300" y="3408200"/>
              <a:ext cx="147750" cy="141550"/>
            </a:xfrm>
            <a:custGeom>
              <a:avLst/>
              <a:gdLst/>
              <a:ahLst/>
              <a:cxnLst/>
              <a:rect l="l" t="t" r="r" b="b"/>
              <a:pathLst>
                <a:path w="5910" h="5662" extrusionOk="0">
                  <a:moveTo>
                    <a:pt x="2935" y="1832"/>
                  </a:moveTo>
                  <a:lnTo>
                    <a:pt x="3183" y="2327"/>
                  </a:lnTo>
                  <a:cubicBezTo>
                    <a:pt x="3237" y="2439"/>
                    <a:pt x="3328" y="2529"/>
                    <a:pt x="3442" y="2584"/>
                  </a:cubicBezTo>
                  <a:lnTo>
                    <a:pt x="3944" y="2831"/>
                  </a:lnTo>
                  <a:lnTo>
                    <a:pt x="3442" y="3076"/>
                  </a:lnTo>
                  <a:cubicBezTo>
                    <a:pt x="3328" y="3130"/>
                    <a:pt x="3237" y="3221"/>
                    <a:pt x="3183" y="3332"/>
                  </a:cubicBezTo>
                  <a:lnTo>
                    <a:pt x="2935" y="3828"/>
                  </a:lnTo>
                  <a:lnTo>
                    <a:pt x="2685" y="3332"/>
                  </a:lnTo>
                  <a:cubicBezTo>
                    <a:pt x="2630" y="3221"/>
                    <a:pt x="2543" y="3133"/>
                    <a:pt x="2434" y="3079"/>
                  </a:cubicBezTo>
                  <a:lnTo>
                    <a:pt x="1936" y="2831"/>
                  </a:lnTo>
                  <a:lnTo>
                    <a:pt x="2434" y="2581"/>
                  </a:lnTo>
                  <a:cubicBezTo>
                    <a:pt x="2543" y="2526"/>
                    <a:pt x="2630" y="2439"/>
                    <a:pt x="2685" y="2327"/>
                  </a:cubicBezTo>
                  <a:lnTo>
                    <a:pt x="2935" y="1832"/>
                  </a:lnTo>
                  <a:close/>
                  <a:moveTo>
                    <a:pt x="2934" y="0"/>
                  </a:moveTo>
                  <a:cubicBezTo>
                    <a:pt x="2733" y="0"/>
                    <a:pt x="2532" y="105"/>
                    <a:pt x="2428" y="313"/>
                  </a:cubicBezTo>
                  <a:lnTo>
                    <a:pt x="1758" y="1654"/>
                  </a:lnTo>
                  <a:lnTo>
                    <a:pt x="417" y="2324"/>
                  </a:lnTo>
                  <a:cubicBezTo>
                    <a:pt x="0" y="2532"/>
                    <a:pt x="0" y="3127"/>
                    <a:pt x="417" y="3335"/>
                  </a:cubicBezTo>
                  <a:lnTo>
                    <a:pt x="1758" y="4006"/>
                  </a:lnTo>
                  <a:lnTo>
                    <a:pt x="2428" y="5346"/>
                  </a:lnTo>
                  <a:cubicBezTo>
                    <a:pt x="2532" y="5556"/>
                    <a:pt x="2733" y="5661"/>
                    <a:pt x="2934" y="5661"/>
                  </a:cubicBezTo>
                  <a:cubicBezTo>
                    <a:pt x="3134" y="5661"/>
                    <a:pt x="3335" y="5556"/>
                    <a:pt x="3439" y="5346"/>
                  </a:cubicBezTo>
                  <a:lnTo>
                    <a:pt x="4110" y="4009"/>
                  </a:lnTo>
                  <a:lnTo>
                    <a:pt x="5484" y="3338"/>
                  </a:lnTo>
                  <a:cubicBezTo>
                    <a:pt x="5909" y="3133"/>
                    <a:pt x="5909" y="2526"/>
                    <a:pt x="5484" y="2321"/>
                  </a:cubicBezTo>
                  <a:lnTo>
                    <a:pt x="4110" y="1651"/>
                  </a:lnTo>
                  <a:lnTo>
                    <a:pt x="3439" y="313"/>
                  </a:lnTo>
                  <a:cubicBezTo>
                    <a:pt x="3335" y="105"/>
                    <a:pt x="3134" y="0"/>
                    <a:pt x="29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034" name="Google Shape;10034;p76"/>
            <p:cNvSpPr/>
            <p:nvPr/>
          </p:nvSpPr>
          <p:spPr>
            <a:xfrm>
              <a:off x="1487200" y="3210375"/>
              <a:ext cx="410350" cy="483150"/>
            </a:xfrm>
            <a:custGeom>
              <a:avLst/>
              <a:gdLst/>
              <a:ahLst/>
              <a:cxnLst/>
              <a:rect l="l" t="t" r="r" b="b"/>
              <a:pathLst>
                <a:path w="16414" h="19326" extrusionOk="0">
                  <a:moveTo>
                    <a:pt x="9662" y="1133"/>
                  </a:moveTo>
                  <a:cubicBezTo>
                    <a:pt x="9744" y="1133"/>
                    <a:pt x="9825" y="1133"/>
                    <a:pt x="9910" y="1136"/>
                  </a:cubicBezTo>
                  <a:cubicBezTo>
                    <a:pt x="7953" y="2866"/>
                    <a:pt x="6830" y="5351"/>
                    <a:pt x="6833" y="7966"/>
                  </a:cubicBezTo>
                  <a:cubicBezTo>
                    <a:pt x="6833" y="12311"/>
                    <a:pt x="9907" y="16049"/>
                    <a:pt x="14170" y="16889"/>
                  </a:cubicBezTo>
                  <a:cubicBezTo>
                    <a:pt x="12821" y="17740"/>
                    <a:pt x="11260" y="18193"/>
                    <a:pt x="9662" y="18193"/>
                  </a:cubicBezTo>
                  <a:cubicBezTo>
                    <a:pt x="4958" y="18193"/>
                    <a:pt x="1132" y="14368"/>
                    <a:pt x="1132" y="9663"/>
                  </a:cubicBezTo>
                  <a:cubicBezTo>
                    <a:pt x="1132" y="4959"/>
                    <a:pt x="4958" y="1133"/>
                    <a:pt x="9662" y="1133"/>
                  </a:cubicBezTo>
                  <a:close/>
                  <a:moveTo>
                    <a:pt x="9662" y="1"/>
                  </a:moveTo>
                  <a:cubicBezTo>
                    <a:pt x="7093" y="1"/>
                    <a:pt x="4668" y="1009"/>
                    <a:pt x="2838" y="2839"/>
                  </a:cubicBezTo>
                  <a:cubicBezTo>
                    <a:pt x="1009" y="4669"/>
                    <a:pt x="0" y="7094"/>
                    <a:pt x="0" y="9663"/>
                  </a:cubicBezTo>
                  <a:cubicBezTo>
                    <a:pt x="0" y="12233"/>
                    <a:pt x="1009" y="14657"/>
                    <a:pt x="2838" y="16487"/>
                  </a:cubicBezTo>
                  <a:cubicBezTo>
                    <a:pt x="4668" y="18317"/>
                    <a:pt x="7090" y="19325"/>
                    <a:pt x="9662" y="19325"/>
                  </a:cubicBezTo>
                  <a:cubicBezTo>
                    <a:pt x="12008" y="19322"/>
                    <a:pt x="14273" y="18462"/>
                    <a:pt x="16027" y="16907"/>
                  </a:cubicBezTo>
                  <a:cubicBezTo>
                    <a:pt x="16414" y="16566"/>
                    <a:pt x="16181" y="15932"/>
                    <a:pt x="15668" y="15916"/>
                  </a:cubicBezTo>
                  <a:cubicBezTo>
                    <a:pt x="11420" y="15799"/>
                    <a:pt x="7965" y="12233"/>
                    <a:pt x="7965" y="7966"/>
                  </a:cubicBezTo>
                  <a:cubicBezTo>
                    <a:pt x="7965" y="5243"/>
                    <a:pt x="9391" y="2658"/>
                    <a:pt x="11688" y="1215"/>
                  </a:cubicBezTo>
                  <a:cubicBezTo>
                    <a:pt x="12123" y="943"/>
                    <a:pt x="11999" y="276"/>
                    <a:pt x="11495" y="179"/>
                  </a:cubicBezTo>
                  <a:cubicBezTo>
                    <a:pt x="10891" y="61"/>
                    <a:pt x="10278" y="4"/>
                    <a:pt x="9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10035" name="Google Shape;10035;p76"/>
          <p:cNvSpPr/>
          <p:nvPr/>
        </p:nvSpPr>
        <p:spPr>
          <a:xfrm>
            <a:off x="5895994" y="2739750"/>
            <a:ext cx="340168" cy="273948"/>
          </a:xfrm>
          <a:custGeom>
            <a:avLst/>
            <a:gdLst/>
            <a:ahLst/>
            <a:cxnLst/>
            <a:rect l="l" t="t" r="r" b="b"/>
            <a:pathLst>
              <a:path w="19325" h="15563" extrusionOk="0">
                <a:moveTo>
                  <a:pt x="13582" y="1135"/>
                </a:moveTo>
                <a:cubicBezTo>
                  <a:pt x="14814" y="1135"/>
                  <a:pt x="15946" y="1812"/>
                  <a:pt x="16532" y="2896"/>
                </a:cubicBezTo>
                <a:cubicBezTo>
                  <a:pt x="17118" y="3983"/>
                  <a:pt x="17060" y="5302"/>
                  <a:pt x="16381" y="6332"/>
                </a:cubicBezTo>
                <a:cubicBezTo>
                  <a:pt x="15881" y="6149"/>
                  <a:pt x="15358" y="6058"/>
                  <a:pt x="14835" y="6058"/>
                </a:cubicBezTo>
                <a:cubicBezTo>
                  <a:pt x="14169" y="6058"/>
                  <a:pt x="13503" y="6206"/>
                  <a:pt x="12890" y="6501"/>
                </a:cubicBezTo>
                <a:cubicBezTo>
                  <a:pt x="12326" y="5429"/>
                  <a:pt x="11381" y="4611"/>
                  <a:pt x="10239" y="4203"/>
                </a:cubicBezTo>
                <a:cubicBezTo>
                  <a:pt x="10390" y="2470"/>
                  <a:pt x="11843" y="1138"/>
                  <a:pt x="13582" y="1135"/>
                </a:cubicBezTo>
                <a:close/>
                <a:moveTo>
                  <a:pt x="8612" y="5055"/>
                </a:moveTo>
                <a:cubicBezTo>
                  <a:pt x="8920" y="5055"/>
                  <a:pt x="9222" y="5094"/>
                  <a:pt x="9518" y="5172"/>
                </a:cubicBezTo>
                <a:cubicBezTo>
                  <a:pt x="10710" y="5489"/>
                  <a:pt x="11673" y="6413"/>
                  <a:pt x="12093" y="7639"/>
                </a:cubicBezTo>
                <a:cubicBezTo>
                  <a:pt x="12176" y="7879"/>
                  <a:pt x="12400" y="8020"/>
                  <a:pt x="12631" y="8020"/>
                </a:cubicBezTo>
                <a:cubicBezTo>
                  <a:pt x="12744" y="8020"/>
                  <a:pt x="12859" y="7986"/>
                  <a:pt x="12960" y="7914"/>
                </a:cubicBezTo>
                <a:cubicBezTo>
                  <a:pt x="13506" y="7519"/>
                  <a:pt x="14164" y="7304"/>
                  <a:pt x="14838" y="7304"/>
                </a:cubicBezTo>
                <a:cubicBezTo>
                  <a:pt x="14844" y="7304"/>
                  <a:pt x="14850" y="7304"/>
                  <a:pt x="14856" y="7304"/>
                </a:cubicBezTo>
                <a:cubicBezTo>
                  <a:pt x="15360" y="7304"/>
                  <a:pt x="15858" y="7428"/>
                  <a:pt x="16308" y="7663"/>
                </a:cubicBezTo>
                <a:cubicBezTo>
                  <a:pt x="17471" y="8267"/>
                  <a:pt x="18192" y="9493"/>
                  <a:pt x="18192" y="10864"/>
                </a:cubicBezTo>
                <a:cubicBezTo>
                  <a:pt x="18192" y="12830"/>
                  <a:pt x="16689" y="14427"/>
                  <a:pt x="14838" y="14427"/>
                </a:cubicBezTo>
                <a:lnTo>
                  <a:pt x="3904" y="14427"/>
                </a:lnTo>
                <a:cubicBezTo>
                  <a:pt x="2377" y="14427"/>
                  <a:pt x="1133" y="13104"/>
                  <a:pt x="1133" y="11480"/>
                </a:cubicBezTo>
                <a:cubicBezTo>
                  <a:pt x="1133" y="9853"/>
                  <a:pt x="2377" y="8530"/>
                  <a:pt x="3904" y="8530"/>
                </a:cubicBezTo>
                <a:cubicBezTo>
                  <a:pt x="4052" y="8533"/>
                  <a:pt x="4200" y="8545"/>
                  <a:pt x="4345" y="8569"/>
                </a:cubicBezTo>
                <a:cubicBezTo>
                  <a:pt x="4377" y="8575"/>
                  <a:pt x="4409" y="8577"/>
                  <a:pt x="4441" y="8577"/>
                </a:cubicBezTo>
                <a:cubicBezTo>
                  <a:pt x="4704" y="8577"/>
                  <a:pt x="4941" y="8393"/>
                  <a:pt x="4994" y="8128"/>
                </a:cubicBezTo>
                <a:cubicBezTo>
                  <a:pt x="5369" y="6347"/>
                  <a:pt x="6891" y="5055"/>
                  <a:pt x="8612" y="5055"/>
                </a:cubicBezTo>
                <a:close/>
                <a:moveTo>
                  <a:pt x="13579" y="1"/>
                </a:moveTo>
                <a:cubicBezTo>
                  <a:pt x="11392" y="1"/>
                  <a:pt x="9410" y="1624"/>
                  <a:pt x="9128" y="3953"/>
                </a:cubicBezTo>
                <a:cubicBezTo>
                  <a:pt x="8954" y="3933"/>
                  <a:pt x="8780" y="3923"/>
                  <a:pt x="8607" y="3923"/>
                </a:cubicBezTo>
                <a:cubicBezTo>
                  <a:pt x="7490" y="3923"/>
                  <a:pt x="6402" y="4324"/>
                  <a:pt x="5550" y="5064"/>
                </a:cubicBezTo>
                <a:cubicBezTo>
                  <a:pt x="4831" y="5686"/>
                  <a:pt x="4300" y="6495"/>
                  <a:pt x="4016" y="7401"/>
                </a:cubicBezTo>
                <a:lnTo>
                  <a:pt x="3901" y="7401"/>
                </a:lnTo>
                <a:cubicBezTo>
                  <a:pt x="1752" y="7401"/>
                  <a:pt x="0" y="9231"/>
                  <a:pt x="0" y="11480"/>
                </a:cubicBezTo>
                <a:cubicBezTo>
                  <a:pt x="0" y="13730"/>
                  <a:pt x="1749" y="15562"/>
                  <a:pt x="3901" y="15562"/>
                </a:cubicBezTo>
                <a:lnTo>
                  <a:pt x="14838" y="15562"/>
                </a:lnTo>
                <a:cubicBezTo>
                  <a:pt x="17311" y="15562"/>
                  <a:pt x="19325" y="13455"/>
                  <a:pt x="19325" y="10867"/>
                </a:cubicBezTo>
                <a:cubicBezTo>
                  <a:pt x="19325" y="9985"/>
                  <a:pt x="19086" y="9122"/>
                  <a:pt x="18633" y="8364"/>
                </a:cubicBezTo>
                <a:cubicBezTo>
                  <a:pt x="18301" y="7808"/>
                  <a:pt x="17854" y="7331"/>
                  <a:pt x="17326" y="6960"/>
                </a:cubicBezTo>
                <a:cubicBezTo>
                  <a:pt x="18917" y="4544"/>
                  <a:pt x="17842" y="1274"/>
                  <a:pt x="15125" y="278"/>
                </a:cubicBezTo>
                <a:cubicBezTo>
                  <a:pt x="14611" y="89"/>
                  <a:pt x="14089" y="1"/>
                  <a:pt x="135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036" name="Google Shape;10036;p76"/>
          <p:cNvSpPr/>
          <p:nvPr/>
        </p:nvSpPr>
        <p:spPr>
          <a:xfrm>
            <a:off x="6310174" y="2774289"/>
            <a:ext cx="340221" cy="204858"/>
          </a:xfrm>
          <a:custGeom>
            <a:avLst/>
            <a:gdLst/>
            <a:ahLst/>
            <a:cxnLst/>
            <a:rect l="l" t="t" r="r" b="b"/>
            <a:pathLst>
              <a:path w="19328" h="11638" extrusionOk="0">
                <a:moveTo>
                  <a:pt x="8612" y="1133"/>
                </a:moveTo>
                <a:cubicBezTo>
                  <a:pt x="8920" y="1133"/>
                  <a:pt x="9222" y="1172"/>
                  <a:pt x="9518" y="1251"/>
                </a:cubicBezTo>
                <a:cubicBezTo>
                  <a:pt x="10710" y="1571"/>
                  <a:pt x="11674" y="2492"/>
                  <a:pt x="12093" y="3718"/>
                </a:cubicBezTo>
                <a:cubicBezTo>
                  <a:pt x="12176" y="3959"/>
                  <a:pt x="12399" y="4099"/>
                  <a:pt x="12630" y="4099"/>
                </a:cubicBezTo>
                <a:cubicBezTo>
                  <a:pt x="12743" y="4099"/>
                  <a:pt x="12858" y="4065"/>
                  <a:pt x="12960" y="3992"/>
                </a:cubicBezTo>
                <a:cubicBezTo>
                  <a:pt x="13506" y="3597"/>
                  <a:pt x="14165" y="3382"/>
                  <a:pt x="14838" y="3382"/>
                </a:cubicBezTo>
                <a:cubicBezTo>
                  <a:pt x="14844" y="3382"/>
                  <a:pt x="14850" y="3382"/>
                  <a:pt x="14856" y="3382"/>
                </a:cubicBezTo>
                <a:cubicBezTo>
                  <a:pt x="15360" y="3382"/>
                  <a:pt x="15858" y="3506"/>
                  <a:pt x="16308" y="3742"/>
                </a:cubicBezTo>
                <a:cubicBezTo>
                  <a:pt x="17471" y="4346"/>
                  <a:pt x="18193" y="5572"/>
                  <a:pt x="18193" y="6942"/>
                </a:cubicBezTo>
                <a:cubicBezTo>
                  <a:pt x="18193" y="8908"/>
                  <a:pt x="16689" y="10505"/>
                  <a:pt x="14838" y="10505"/>
                </a:cubicBezTo>
                <a:lnTo>
                  <a:pt x="3905" y="10505"/>
                </a:lnTo>
                <a:cubicBezTo>
                  <a:pt x="2377" y="10505"/>
                  <a:pt x="1133" y="9183"/>
                  <a:pt x="1133" y="7558"/>
                </a:cubicBezTo>
                <a:cubicBezTo>
                  <a:pt x="1133" y="5931"/>
                  <a:pt x="2377" y="4611"/>
                  <a:pt x="3905" y="4611"/>
                </a:cubicBezTo>
                <a:cubicBezTo>
                  <a:pt x="4053" y="4611"/>
                  <a:pt x="4200" y="4623"/>
                  <a:pt x="4345" y="4648"/>
                </a:cubicBezTo>
                <a:cubicBezTo>
                  <a:pt x="4378" y="4653"/>
                  <a:pt x="4410" y="4656"/>
                  <a:pt x="4442" y="4656"/>
                </a:cubicBezTo>
                <a:cubicBezTo>
                  <a:pt x="4704" y="4656"/>
                  <a:pt x="4941" y="4473"/>
                  <a:pt x="4995" y="4207"/>
                </a:cubicBezTo>
                <a:cubicBezTo>
                  <a:pt x="5369" y="2425"/>
                  <a:pt x="6891" y="1133"/>
                  <a:pt x="8612" y="1133"/>
                </a:cubicBezTo>
                <a:close/>
                <a:moveTo>
                  <a:pt x="8612" y="1"/>
                </a:moveTo>
                <a:cubicBezTo>
                  <a:pt x="7489" y="4"/>
                  <a:pt x="6405" y="408"/>
                  <a:pt x="5553" y="1142"/>
                </a:cubicBezTo>
                <a:cubicBezTo>
                  <a:pt x="4832" y="1764"/>
                  <a:pt x="4300" y="2573"/>
                  <a:pt x="4016" y="3479"/>
                </a:cubicBezTo>
                <a:lnTo>
                  <a:pt x="3905" y="3479"/>
                </a:lnTo>
                <a:cubicBezTo>
                  <a:pt x="1752" y="3479"/>
                  <a:pt x="0" y="5309"/>
                  <a:pt x="0" y="7558"/>
                </a:cubicBezTo>
                <a:cubicBezTo>
                  <a:pt x="0" y="9808"/>
                  <a:pt x="1752" y="11638"/>
                  <a:pt x="3905" y="11638"/>
                </a:cubicBezTo>
                <a:lnTo>
                  <a:pt x="14838" y="11638"/>
                </a:lnTo>
                <a:cubicBezTo>
                  <a:pt x="17314" y="11638"/>
                  <a:pt x="19325" y="9533"/>
                  <a:pt x="19325" y="6945"/>
                </a:cubicBezTo>
                <a:cubicBezTo>
                  <a:pt x="19328" y="6064"/>
                  <a:pt x="19089" y="5197"/>
                  <a:pt x="18636" y="4442"/>
                </a:cubicBezTo>
                <a:cubicBezTo>
                  <a:pt x="18202" y="3718"/>
                  <a:pt x="17577" y="3129"/>
                  <a:pt x="16831" y="2736"/>
                </a:cubicBezTo>
                <a:cubicBezTo>
                  <a:pt x="16206" y="2412"/>
                  <a:pt x="15522" y="2249"/>
                  <a:pt x="14838" y="2249"/>
                </a:cubicBezTo>
                <a:cubicBezTo>
                  <a:pt x="14173" y="2249"/>
                  <a:pt x="13508" y="2403"/>
                  <a:pt x="12896" y="2709"/>
                </a:cubicBezTo>
                <a:cubicBezTo>
                  <a:pt x="12265" y="1447"/>
                  <a:pt x="11151" y="514"/>
                  <a:pt x="9811" y="158"/>
                </a:cubicBezTo>
                <a:cubicBezTo>
                  <a:pt x="9421" y="55"/>
                  <a:pt x="9016" y="1"/>
                  <a:pt x="86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10037" name="Google Shape;10037;p76"/>
          <p:cNvGrpSpPr/>
          <p:nvPr/>
        </p:nvGrpSpPr>
        <p:grpSpPr>
          <a:xfrm>
            <a:off x="6727988" y="2707027"/>
            <a:ext cx="341136" cy="340204"/>
            <a:chOff x="3269875" y="3210400"/>
            <a:chExt cx="484500" cy="483175"/>
          </a:xfrm>
        </p:grpSpPr>
        <p:sp>
          <p:nvSpPr>
            <p:cNvPr id="10038" name="Google Shape;10038;p76"/>
            <p:cNvSpPr/>
            <p:nvPr/>
          </p:nvSpPr>
          <p:spPr>
            <a:xfrm>
              <a:off x="3364000" y="3303850"/>
              <a:ext cx="296300" cy="296300"/>
            </a:xfrm>
            <a:custGeom>
              <a:avLst/>
              <a:gdLst/>
              <a:ahLst/>
              <a:cxnLst/>
              <a:rect l="l" t="t" r="r" b="b"/>
              <a:pathLst>
                <a:path w="11852" h="11852" extrusionOk="0">
                  <a:moveTo>
                    <a:pt x="5925" y="1132"/>
                  </a:moveTo>
                  <a:cubicBezTo>
                    <a:pt x="7863" y="1132"/>
                    <a:pt x="9612" y="2298"/>
                    <a:pt x="10354" y="4088"/>
                  </a:cubicBezTo>
                  <a:cubicBezTo>
                    <a:pt x="11094" y="5882"/>
                    <a:pt x="10683" y="7941"/>
                    <a:pt x="9313" y="9312"/>
                  </a:cubicBezTo>
                  <a:cubicBezTo>
                    <a:pt x="8395" y="10230"/>
                    <a:pt x="7169" y="10717"/>
                    <a:pt x="5920" y="10717"/>
                  </a:cubicBezTo>
                  <a:cubicBezTo>
                    <a:pt x="5304" y="10717"/>
                    <a:pt x="4682" y="10598"/>
                    <a:pt x="4089" y="10354"/>
                  </a:cubicBezTo>
                  <a:cubicBezTo>
                    <a:pt x="2298" y="9611"/>
                    <a:pt x="1133" y="7863"/>
                    <a:pt x="1133" y="5924"/>
                  </a:cubicBezTo>
                  <a:cubicBezTo>
                    <a:pt x="1133" y="3279"/>
                    <a:pt x="3280" y="1132"/>
                    <a:pt x="5925" y="1132"/>
                  </a:cubicBezTo>
                  <a:close/>
                  <a:moveTo>
                    <a:pt x="5925" y="0"/>
                  </a:moveTo>
                  <a:cubicBezTo>
                    <a:pt x="2658" y="0"/>
                    <a:pt x="1" y="2657"/>
                    <a:pt x="1" y="5924"/>
                  </a:cubicBezTo>
                  <a:cubicBezTo>
                    <a:pt x="1" y="9191"/>
                    <a:pt x="2658" y="11851"/>
                    <a:pt x="5925" y="11851"/>
                  </a:cubicBezTo>
                  <a:cubicBezTo>
                    <a:pt x="9192" y="11851"/>
                    <a:pt x="11852" y="9191"/>
                    <a:pt x="11852" y="5924"/>
                  </a:cubicBezTo>
                  <a:cubicBezTo>
                    <a:pt x="11852" y="2657"/>
                    <a:pt x="9192" y="0"/>
                    <a:pt x="59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039" name="Google Shape;10039;p76"/>
            <p:cNvSpPr/>
            <p:nvPr/>
          </p:nvSpPr>
          <p:spPr>
            <a:xfrm>
              <a:off x="3269875" y="3210400"/>
              <a:ext cx="484500" cy="483175"/>
            </a:xfrm>
            <a:custGeom>
              <a:avLst/>
              <a:gdLst/>
              <a:ahLst/>
              <a:cxnLst/>
              <a:rect l="l" t="t" r="r" b="b"/>
              <a:pathLst>
                <a:path w="19380" h="19327" extrusionOk="0">
                  <a:moveTo>
                    <a:pt x="9690" y="1208"/>
                  </a:moveTo>
                  <a:lnTo>
                    <a:pt x="11426" y="2126"/>
                  </a:lnTo>
                  <a:cubicBezTo>
                    <a:pt x="11507" y="2168"/>
                    <a:pt x="11598" y="2192"/>
                    <a:pt x="11692" y="2192"/>
                  </a:cubicBezTo>
                  <a:lnTo>
                    <a:pt x="13651" y="2192"/>
                  </a:lnTo>
                  <a:lnTo>
                    <a:pt x="14765" y="3817"/>
                  </a:lnTo>
                  <a:cubicBezTo>
                    <a:pt x="14817" y="3892"/>
                    <a:pt x="14886" y="3955"/>
                    <a:pt x="14968" y="3998"/>
                  </a:cubicBezTo>
                  <a:lnTo>
                    <a:pt x="16704" y="4916"/>
                  </a:lnTo>
                  <a:lnTo>
                    <a:pt x="16939" y="6878"/>
                  </a:lnTo>
                  <a:cubicBezTo>
                    <a:pt x="16952" y="6969"/>
                    <a:pt x="16985" y="7056"/>
                    <a:pt x="17036" y="7132"/>
                  </a:cubicBezTo>
                  <a:lnTo>
                    <a:pt x="18150" y="8759"/>
                  </a:lnTo>
                  <a:lnTo>
                    <a:pt x="17456" y="10610"/>
                  </a:lnTo>
                  <a:cubicBezTo>
                    <a:pt x="17423" y="10695"/>
                    <a:pt x="17410" y="10785"/>
                    <a:pt x="17423" y="10876"/>
                  </a:cubicBezTo>
                  <a:lnTo>
                    <a:pt x="17658" y="12842"/>
                  </a:lnTo>
                  <a:lnTo>
                    <a:pt x="16188" y="14155"/>
                  </a:lnTo>
                  <a:cubicBezTo>
                    <a:pt x="16121" y="14216"/>
                    <a:pt x="16067" y="14291"/>
                    <a:pt x="16037" y="14379"/>
                  </a:cubicBezTo>
                  <a:lnTo>
                    <a:pt x="15339" y="16226"/>
                  </a:lnTo>
                  <a:lnTo>
                    <a:pt x="13437" y="16701"/>
                  </a:lnTo>
                  <a:cubicBezTo>
                    <a:pt x="13346" y="16722"/>
                    <a:pt x="13265" y="16764"/>
                    <a:pt x="13195" y="16827"/>
                  </a:cubicBezTo>
                  <a:lnTo>
                    <a:pt x="11728" y="18138"/>
                  </a:lnTo>
                  <a:lnTo>
                    <a:pt x="9826" y="17664"/>
                  </a:lnTo>
                  <a:cubicBezTo>
                    <a:pt x="9782" y="17653"/>
                    <a:pt x="9736" y="17648"/>
                    <a:pt x="9690" y="17648"/>
                  </a:cubicBezTo>
                  <a:cubicBezTo>
                    <a:pt x="9644" y="17648"/>
                    <a:pt x="9598" y="17653"/>
                    <a:pt x="9554" y="17664"/>
                  </a:cubicBezTo>
                  <a:lnTo>
                    <a:pt x="7652" y="18138"/>
                  </a:lnTo>
                  <a:lnTo>
                    <a:pt x="6184" y="16827"/>
                  </a:lnTo>
                  <a:cubicBezTo>
                    <a:pt x="6115" y="16767"/>
                    <a:pt x="6033" y="16722"/>
                    <a:pt x="5943" y="16701"/>
                  </a:cubicBezTo>
                  <a:lnTo>
                    <a:pt x="4040" y="16226"/>
                  </a:lnTo>
                  <a:lnTo>
                    <a:pt x="3343" y="14379"/>
                  </a:lnTo>
                  <a:cubicBezTo>
                    <a:pt x="3313" y="14291"/>
                    <a:pt x="3258" y="14216"/>
                    <a:pt x="3192" y="14155"/>
                  </a:cubicBezTo>
                  <a:lnTo>
                    <a:pt x="1721" y="12842"/>
                  </a:lnTo>
                  <a:lnTo>
                    <a:pt x="1960" y="10879"/>
                  </a:lnTo>
                  <a:cubicBezTo>
                    <a:pt x="1969" y="10788"/>
                    <a:pt x="1960" y="10695"/>
                    <a:pt x="1927" y="10610"/>
                  </a:cubicBezTo>
                  <a:lnTo>
                    <a:pt x="1229" y="8762"/>
                  </a:lnTo>
                  <a:lnTo>
                    <a:pt x="2346" y="7132"/>
                  </a:lnTo>
                  <a:cubicBezTo>
                    <a:pt x="2398" y="7056"/>
                    <a:pt x="2428" y="6969"/>
                    <a:pt x="2440" y="6878"/>
                  </a:cubicBezTo>
                  <a:lnTo>
                    <a:pt x="2679" y="4916"/>
                  </a:lnTo>
                  <a:lnTo>
                    <a:pt x="4415" y="3998"/>
                  </a:lnTo>
                  <a:cubicBezTo>
                    <a:pt x="4493" y="3955"/>
                    <a:pt x="4563" y="3892"/>
                    <a:pt x="4617" y="3817"/>
                  </a:cubicBezTo>
                  <a:lnTo>
                    <a:pt x="5731" y="2192"/>
                  </a:lnTo>
                  <a:lnTo>
                    <a:pt x="7691" y="2192"/>
                  </a:lnTo>
                  <a:cubicBezTo>
                    <a:pt x="7781" y="2192"/>
                    <a:pt x="7872" y="2168"/>
                    <a:pt x="7954" y="2126"/>
                  </a:cubicBezTo>
                  <a:lnTo>
                    <a:pt x="9690" y="1208"/>
                  </a:lnTo>
                  <a:close/>
                  <a:moveTo>
                    <a:pt x="9690" y="1"/>
                  </a:moveTo>
                  <a:cubicBezTo>
                    <a:pt x="9599" y="1"/>
                    <a:pt x="9509" y="23"/>
                    <a:pt x="9427" y="66"/>
                  </a:cubicBezTo>
                  <a:lnTo>
                    <a:pt x="7549" y="1057"/>
                  </a:lnTo>
                  <a:lnTo>
                    <a:pt x="5432" y="1057"/>
                  </a:lnTo>
                  <a:cubicBezTo>
                    <a:pt x="5245" y="1057"/>
                    <a:pt x="5070" y="1150"/>
                    <a:pt x="4964" y="1304"/>
                  </a:cubicBezTo>
                  <a:lnTo>
                    <a:pt x="3760" y="3062"/>
                  </a:lnTo>
                  <a:lnTo>
                    <a:pt x="1885" y="4052"/>
                  </a:lnTo>
                  <a:cubicBezTo>
                    <a:pt x="1721" y="4140"/>
                    <a:pt x="1610" y="4300"/>
                    <a:pt x="1586" y="4484"/>
                  </a:cubicBezTo>
                  <a:lnTo>
                    <a:pt x="1332" y="6607"/>
                  </a:lnTo>
                  <a:lnTo>
                    <a:pt x="127" y="8364"/>
                  </a:lnTo>
                  <a:cubicBezTo>
                    <a:pt x="22" y="8515"/>
                    <a:pt x="0" y="8711"/>
                    <a:pt x="67" y="8883"/>
                  </a:cubicBezTo>
                  <a:lnTo>
                    <a:pt x="819" y="10882"/>
                  </a:lnTo>
                  <a:lnTo>
                    <a:pt x="562" y="13002"/>
                  </a:lnTo>
                  <a:cubicBezTo>
                    <a:pt x="538" y="13186"/>
                    <a:pt x="607" y="13370"/>
                    <a:pt x="746" y="13494"/>
                  </a:cubicBezTo>
                  <a:lnTo>
                    <a:pt x="2331" y="14910"/>
                  </a:lnTo>
                  <a:lnTo>
                    <a:pt x="3083" y="16906"/>
                  </a:lnTo>
                  <a:cubicBezTo>
                    <a:pt x="3150" y="17081"/>
                    <a:pt x="3298" y="17211"/>
                    <a:pt x="3476" y="17256"/>
                  </a:cubicBezTo>
                  <a:lnTo>
                    <a:pt x="5535" y="17766"/>
                  </a:lnTo>
                  <a:lnTo>
                    <a:pt x="7120" y="19183"/>
                  </a:lnTo>
                  <a:cubicBezTo>
                    <a:pt x="7225" y="19276"/>
                    <a:pt x="7360" y="19326"/>
                    <a:pt x="7498" y="19326"/>
                  </a:cubicBezTo>
                  <a:cubicBezTo>
                    <a:pt x="7543" y="19326"/>
                    <a:pt x="7589" y="19321"/>
                    <a:pt x="7634" y="19309"/>
                  </a:cubicBezTo>
                  <a:lnTo>
                    <a:pt x="9690" y="18796"/>
                  </a:lnTo>
                  <a:lnTo>
                    <a:pt x="11746" y="19306"/>
                  </a:lnTo>
                  <a:cubicBezTo>
                    <a:pt x="11791" y="19318"/>
                    <a:pt x="11837" y="19324"/>
                    <a:pt x="11882" y="19324"/>
                  </a:cubicBezTo>
                  <a:cubicBezTo>
                    <a:pt x="12021" y="19324"/>
                    <a:pt x="12157" y="19273"/>
                    <a:pt x="12259" y="19180"/>
                  </a:cubicBezTo>
                  <a:lnTo>
                    <a:pt x="13845" y="17763"/>
                  </a:lnTo>
                  <a:lnTo>
                    <a:pt x="15901" y="17253"/>
                  </a:lnTo>
                  <a:cubicBezTo>
                    <a:pt x="16082" y="17208"/>
                    <a:pt x="16230" y="17078"/>
                    <a:pt x="16296" y="16903"/>
                  </a:cubicBezTo>
                  <a:lnTo>
                    <a:pt x="17048" y="14907"/>
                  </a:lnTo>
                  <a:lnTo>
                    <a:pt x="18633" y="13491"/>
                  </a:lnTo>
                  <a:cubicBezTo>
                    <a:pt x="18769" y="13367"/>
                    <a:pt x="18839" y="13183"/>
                    <a:pt x="18818" y="12999"/>
                  </a:cubicBezTo>
                  <a:lnTo>
                    <a:pt x="18561" y="10879"/>
                  </a:lnTo>
                  <a:lnTo>
                    <a:pt x="19313" y="8880"/>
                  </a:lnTo>
                  <a:cubicBezTo>
                    <a:pt x="19379" y="8708"/>
                    <a:pt x="19355" y="8515"/>
                    <a:pt x="19249" y="8361"/>
                  </a:cubicBezTo>
                  <a:lnTo>
                    <a:pt x="18048" y="6607"/>
                  </a:lnTo>
                  <a:lnTo>
                    <a:pt x="17794" y="4484"/>
                  </a:lnTo>
                  <a:cubicBezTo>
                    <a:pt x="17770" y="4300"/>
                    <a:pt x="17658" y="4140"/>
                    <a:pt x="17495" y="4052"/>
                  </a:cubicBezTo>
                  <a:lnTo>
                    <a:pt x="15620" y="3059"/>
                  </a:lnTo>
                  <a:lnTo>
                    <a:pt x="14415" y="1301"/>
                  </a:lnTo>
                  <a:cubicBezTo>
                    <a:pt x="14310" y="1147"/>
                    <a:pt x="14134" y="1057"/>
                    <a:pt x="13947" y="1057"/>
                  </a:cubicBezTo>
                  <a:lnTo>
                    <a:pt x="11831" y="1057"/>
                  </a:lnTo>
                  <a:lnTo>
                    <a:pt x="9955" y="66"/>
                  </a:lnTo>
                  <a:cubicBezTo>
                    <a:pt x="9872" y="23"/>
                    <a:pt x="9781" y="1"/>
                    <a:pt x="96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0040" name="Google Shape;10040;p76"/>
          <p:cNvGrpSpPr/>
          <p:nvPr/>
        </p:nvGrpSpPr>
        <p:grpSpPr>
          <a:xfrm>
            <a:off x="7227082" y="2706666"/>
            <a:ext cx="170216" cy="340925"/>
            <a:chOff x="3985700" y="3210375"/>
            <a:chExt cx="241750" cy="484200"/>
          </a:xfrm>
        </p:grpSpPr>
        <p:sp>
          <p:nvSpPr>
            <p:cNvPr id="10041" name="Google Shape;10041;p76"/>
            <p:cNvSpPr/>
            <p:nvPr/>
          </p:nvSpPr>
          <p:spPr>
            <a:xfrm>
              <a:off x="4042700" y="3294475"/>
              <a:ext cx="127750" cy="339425"/>
            </a:xfrm>
            <a:custGeom>
              <a:avLst/>
              <a:gdLst/>
              <a:ahLst/>
              <a:cxnLst/>
              <a:rect l="l" t="t" r="r" b="b"/>
              <a:pathLst>
                <a:path w="5110" h="13577" extrusionOk="0">
                  <a:moveTo>
                    <a:pt x="2554" y="9854"/>
                  </a:moveTo>
                  <a:cubicBezTo>
                    <a:pt x="2721" y="9854"/>
                    <a:pt x="2890" y="9887"/>
                    <a:pt x="3050" y="9953"/>
                  </a:cubicBezTo>
                  <a:cubicBezTo>
                    <a:pt x="3533" y="10155"/>
                    <a:pt x="3850" y="10626"/>
                    <a:pt x="3850" y="11151"/>
                  </a:cubicBezTo>
                  <a:cubicBezTo>
                    <a:pt x="3850" y="11864"/>
                    <a:pt x="3271" y="12444"/>
                    <a:pt x="2555" y="12447"/>
                  </a:cubicBezTo>
                  <a:cubicBezTo>
                    <a:pt x="2030" y="12447"/>
                    <a:pt x="1558" y="12130"/>
                    <a:pt x="1356" y="11647"/>
                  </a:cubicBezTo>
                  <a:cubicBezTo>
                    <a:pt x="1157" y="11164"/>
                    <a:pt x="1269" y="10605"/>
                    <a:pt x="1637" y="10234"/>
                  </a:cubicBezTo>
                  <a:cubicBezTo>
                    <a:pt x="1885" y="9985"/>
                    <a:pt x="2217" y="9854"/>
                    <a:pt x="2554" y="9854"/>
                  </a:cubicBezTo>
                  <a:close/>
                  <a:moveTo>
                    <a:pt x="2555" y="1"/>
                  </a:moveTo>
                  <a:cubicBezTo>
                    <a:pt x="2241" y="1"/>
                    <a:pt x="1990" y="254"/>
                    <a:pt x="1990" y="565"/>
                  </a:cubicBezTo>
                  <a:lnTo>
                    <a:pt x="1990" y="8790"/>
                  </a:lnTo>
                  <a:cubicBezTo>
                    <a:pt x="792" y="9077"/>
                    <a:pt x="0" y="10215"/>
                    <a:pt x="145" y="11435"/>
                  </a:cubicBezTo>
                  <a:cubicBezTo>
                    <a:pt x="287" y="12658"/>
                    <a:pt x="1326" y="13576"/>
                    <a:pt x="2555" y="13576"/>
                  </a:cubicBezTo>
                  <a:cubicBezTo>
                    <a:pt x="3784" y="13576"/>
                    <a:pt x="4823" y="12658"/>
                    <a:pt x="4964" y="11435"/>
                  </a:cubicBezTo>
                  <a:cubicBezTo>
                    <a:pt x="5109" y="10215"/>
                    <a:pt x="4318" y="9077"/>
                    <a:pt x="3123" y="8790"/>
                  </a:cubicBezTo>
                  <a:lnTo>
                    <a:pt x="3123" y="565"/>
                  </a:lnTo>
                  <a:cubicBezTo>
                    <a:pt x="3123" y="254"/>
                    <a:pt x="2869" y="1"/>
                    <a:pt x="25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042" name="Google Shape;10042;p76"/>
            <p:cNvSpPr/>
            <p:nvPr/>
          </p:nvSpPr>
          <p:spPr>
            <a:xfrm>
              <a:off x="3985700" y="3210375"/>
              <a:ext cx="241750" cy="484200"/>
            </a:xfrm>
            <a:custGeom>
              <a:avLst/>
              <a:gdLst/>
              <a:ahLst/>
              <a:cxnLst/>
              <a:rect l="l" t="t" r="r" b="b"/>
              <a:pathLst>
                <a:path w="9670" h="19368" extrusionOk="0">
                  <a:moveTo>
                    <a:pt x="4835" y="1133"/>
                  </a:moveTo>
                  <a:cubicBezTo>
                    <a:pt x="5792" y="1133"/>
                    <a:pt x="6571" y="1909"/>
                    <a:pt x="6571" y="2869"/>
                  </a:cubicBezTo>
                  <a:lnTo>
                    <a:pt x="6574" y="10853"/>
                  </a:lnTo>
                  <a:lnTo>
                    <a:pt x="6574" y="10871"/>
                  </a:lnTo>
                  <a:cubicBezTo>
                    <a:pt x="6568" y="11073"/>
                    <a:pt x="6668" y="11260"/>
                    <a:pt x="6837" y="11369"/>
                  </a:cubicBezTo>
                  <a:cubicBezTo>
                    <a:pt x="7869" y="12027"/>
                    <a:pt x="8513" y="13232"/>
                    <a:pt x="8513" y="14512"/>
                  </a:cubicBezTo>
                  <a:cubicBezTo>
                    <a:pt x="8510" y="16545"/>
                    <a:pt x="6864" y="18190"/>
                    <a:pt x="4835" y="18193"/>
                  </a:cubicBezTo>
                  <a:cubicBezTo>
                    <a:pt x="2803" y="18190"/>
                    <a:pt x="1157" y="16545"/>
                    <a:pt x="1157" y="14515"/>
                  </a:cubicBezTo>
                  <a:cubicBezTo>
                    <a:pt x="1157" y="13280"/>
                    <a:pt x="1818" y="12043"/>
                    <a:pt x="2842" y="11363"/>
                  </a:cubicBezTo>
                  <a:cubicBezTo>
                    <a:pt x="2987" y="11267"/>
                    <a:pt x="3078" y="11110"/>
                    <a:pt x="3093" y="10934"/>
                  </a:cubicBezTo>
                  <a:cubicBezTo>
                    <a:pt x="3096" y="10907"/>
                    <a:pt x="3099" y="10880"/>
                    <a:pt x="3099" y="10856"/>
                  </a:cubicBezTo>
                  <a:lnTo>
                    <a:pt x="3099" y="2869"/>
                  </a:lnTo>
                  <a:cubicBezTo>
                    <a:pt x="3099" y="1909"/>
                    <a:pt x="3875" y="1133"/>
                    <a:pt x="4835" y="1133"/>
                  </a:cubicBezTo>
                  <a:close/>
                  <a:moveTo>
                    <a:pt x="4835" y="1"/>
                  </a:moveTo>
                  <a:cubicBezTo>
                    <a:pt x="3250" y="1"/>
                    <a:pt x="1966" y="1284"/>
                    <a:pt x="1966" y="2869"/>
                  </a:cubicBezTo>
                  <a:lnTo>
                    <a:pt x="1966" y="10596"/>
                  </a:lnTo>
                  <a:cubicBezTo>
                    <a:pt x="750" y="11532"/>
                    <a:pt x="34" y="12979"/>
                    <a:pt x="25" y="14515"/>
                  </a:cubicBezTo>
                  <a:cubicBezTo>
                    <a:pt x="1" y="17188"/>
                    <a:pt x="2163" y="19368"/>
                    <a:pt x="4835" y="19368"/>
                  </a:cubicBezTo>
                  <a:cubicBezTo>
                    <a:pt x="7510" y="19368"/>
                    <a:pt x="9669" y="17188"/>
                    <a:pt x="9648" y="14515"/>
                  </a:cubicBezTo>
                  <a:cubicBezTo>
                    <a:pt x="9648" y="13688"/>
                    <a:pt x="9443" y="12879"/>
                    <a:pt x="9053" y="12151"/>
                  </a:cubicBezTo>
                  <a:cubicBezTo>
                    <a:pt x="8724" y="11541"/>
                    <a:pt x="8265" y="11010"/>
                    <a:pt x="7709" y="10596"/>
                  </a:cubicBezTo>
                  <a:lnTo>
                    <a:pt x="7703" y="2869"/>
                  </a:lnTo>
                  <a:cubicBezTo>
                    <a:pt x="7703" y="1284"/>
                    <a:pt x="6420" y="1"/>
                    <a:pt x="48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0043" name="Google Shape;10043;p76"/>
          <p:cNvGrpSpPr/>
          <p:nvPr/>
        </p:nvGrpSpPr>
        <p:grpSpPr>
          <a:xfrm>
            <a:off x="7566351" y="2707678"/>
            <a:ext cx="339007" cy="338901"/>
            <a:chOff x="4460225" y="3211300"/>
            <a:chExt cx="481475" cy="481325"/>
          </a:xfrm>
        </p:grpSpPr>
        <p:sp>
          <p:nvSpPr>
            <p:cNvPr id="10044" name="Google Shape;10044;p76"/>
            <p:cNvSpPr/>
            <p:nvPr/>
          </p:nvSpPr>
          <p:spPr>
            <a:xfrm>
              <a:off x="4602350" y="3353250"/>
              <a:ext cx="205125" cy="197375"/>
            </a:xfrm>
            <a:custGeom>
              <a:avLst/>
              <a:gdLst/>
              <a:ahLst/>
              <a:cxnLst/>
              <a:rect l="l" t="t" r="r" b="b"/>
              <a:pathLst>
                <a:path w="8205" h="7895" extrusionOk="0">
                  <a:moveTo>
                    <a:pt x="3947" y="1134"/>
                  </a:moveTo>
                  <a:cubicBezTo>
                    <a:pt x="5085" y="1134"/>
                    <a:pt x="6112" y="1819"/>
                    <a:pt x="6547" y="2870"/>
                  </a:cubicBezTo>
                  <a:cubicBezTo>
                    <a:pt x="6982" y="3924"/>
                    <a:pt x="6743" y="5132"/>
                    <a:pt x="5937" y="5938"/>
                  </a:cubicBezTo>
                  <a:cubicBezTo>
                    <a:pt x="5398" y="6477"/>
                    <a:pt x="4680" y="6762"/>
                    <a:pt x="3948" y="6762"/>
                  </a:cubicBezTo>
                  <a:cubicBezTo>
                    <a:pt x="3585" y="6762"/>
                    <a:pt x="3218" y="6692"/>
                    <a:pt x="2869" y="6548"/>
                  </a:cubicBezTo>
                  <a:cubicBezTo>
                    <a:pt x="1818" y="6113"/>
                    <a:pt x="1133" y="5087"/>
                    <a:pt x="1133" y="3948"/>
                  </a:cubicBezTo>
                  <a:cubicBezTo>
                    <a:pt x="1133" y="2393"/>
                    <a:pt x="2392" y="1134"/>
                    <a:pt x="3947" y="1134"/>
                  </a:cubicBezTo>
                  <a:close/>
                  <a:moveTo>
                    <a:pt x="3944" y="1"/>
                  </a:moveTo>
                  <a:cubicBezTo>
                    <a:pt x="3436" y="1"/>
                    <a:pt x="2925" y="99"/>
                    <a:pt x="2437" y="301"/>
                  </a:cubicBezTo>
                  <a:cubicBezTo>
                    <a:pt x="961" y="914"/>
                    <a:pt x="1" y="2351"/>
                    <a:pt x="1" y="3948"/>
                  </a:cubicBezTo>
                  <a:cubicBezTo>
                    <a:pt x="4" y="6128"/>
                    <a:pt x="1767" y="7892"/>
                    <a:pt x="3947" y="7895"/>
                  </a:cubicBezTo>
                  <a:cubicBezTo>
                    <a:pt x="5544" y="7895"/>
                    <a:pt x="6982" y="6934"/>
                    <a:pt x="7595" y="5458"/>
                  </a:cubicBezTo>
                  <a:cubicBezTo>
                    <a:pt x="8204" y="3984"/>
                    <a:pt x="7866" y="2287"/>
                    <a:pt x="6737" y="1158"/>
                  </a:cubicBezTo>
                  <a:cubicBezTo>
                    <a:pt x="5981" y="402"/>
                    <a:pt x="4971" y="1"/>
                    <a:pt x="39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045" name="Google Shape;10045;p76"/>
            <p:cNvSpPr/>
            <p:nvPr/>
          </p:nvSpPr>
          <p:spPr>
            <a:xfrm>
              <a:off x="4460225" y="3211300"/>
              <a:ext cx="481475" cy="481325"/>
            </a:xfrm>
            <a:custGeom>
              <a:avLst/>
              <a:gdLst/>
              <a:ahLst/>
              <a:cxnLst/>
              <a:rect l="l" t="t" r="r" b="b"/>
              <a:pathLst>
                <a:path w="19259" h="19253" extrusionOk="0">
                  <a:moveTo>
                    <a:pt x="9632" y="1126"/>
                  </a:moveTo>
                  <a:cubicBezTo>
                    <a:pt x="10704" y="1126"/>
                    <a:pt x="11649" y="1824"/>
                    <a:pt x="11972" y="2845"/>
                  </a:cubicBezTo>
                  <a:cubicBezTo>
                    <a:pt x="12049" y="3090"/>
                    <a:pt x="12276" y="3240"/>
                    <a:pt x="12513" y="3240"/>
                  </a:cubicBezTo>
                  <a:cubicBezTo>
                    <a:pt x="12600" y="3240"/>
                    <a:pt x="12689" y="3220"/>
                    <a:pt x="12772" y="3177"/>
                  </a:cubicBezTo>
                  <a:cubicBezTo>
                    <a:pt x="13131" y="2990"/>
                    <a:pt x="13520" y="2899"/>
                    <a:pt x="13906" y="2899"/>
                  </a:cubicBezTo>
                  <a:cubicBezTo>
                    <a:pt x="14542" y="2899"/>
                    <a:pt x="15169" y="3146"/>
                    <a:pt x="15641" y="3617"/>
                  </a:cubicBezTo>
                  <a:cubicBezTo>
                    <a:pt x="16399" y="4375"/>
                    <a:pt x="16577" y="5535"/>
                    <a:pt x="16082" y="6486"/>
                  </a:cubicBezTo>
                  <a:cubicBezTo>
                    <a:pt x="15922" y="6797"/>
                    <a:pt x="16079" y="7180"/>
                    <a:pt x="16414" y="7286"/>
                  </a:cubicBezTo>
                  <a:cubicBezTo>
                    <a:pt x="17434" y="7609"/>
                    <a:pt x="18132" y="8554"/>
                    <a:pt x="18132" y="9626"/>
                  </a:cubicBezTo>
                  <a:cubicBezTo>
                    <a:pt x="18132" y="10698"/>
                    <a:pt x="17434" y="11643"/>
                    <a:pt x="16414" y="11966"/>
                  </a:cubicBezTo>
                  <a:cubicBezTo>
                    <a:pt x="16079" y="12072"/>
                    <a:pt x="15922" y="12455"/>
                    <a:pt x="16082" y="12766"/>
                  </a:cubicBezTo>
                  <a:cubicBezTo>
                    <a:pt x="16577" y="13718"/>
                    <a:pt x="16399" y="14877"/>
                    <a:pt x="15641" y="15635"/>
                  </a:cubicBezTo>
                  <a:cubicBezTo>
                    <a:pt x="15169" y="16107"/>
                    <a:pt x="14542" y="16354"/>
                    <a:pt x="13906" y="16354"/>
                  </a:cubicBezTo>
                  <a:cubicBezTo>
                    <a:pt x="13520" y="16354"/>
                    <a:pt x="13131" y="16263"/>
                    <a:pt x="12772" y="16076"/>
                  </a:cubicBezTo>
                  <a:cubicBezTo>
                    <a:pt x="12689" y="16033"/>
                    <a:pt x="12600" y="16013"/>
                    <a:pt x="12513" y="16013"/>
                  </a:cubicBezTo>
                  <a:cubicBezTo>
                    <a:pt x="12276" y="16013"/>
                    <a:pt x="12049" y="16163"/>
                    <a:pt x="11972" y="16408"/>
                  </a:cubicBezTo>
                  <a:cubicBezTo>
                    <a:pt x="11649" y="17428"/>
                    <a:pt x="10704" y="18126"/>
                    <a:pt x="9632" y="18126"/>
                  </a:cubicBezTo>
                  <a:cubicBezTo>
                    <a:pt x="8560" y="18126"/>
                    <a:pt x="7615" y="17428"/>
                    <a:pt x="7292" y="16408"/>
                  </a:cubicBezTo>
                  <a:cubicBezTo>
                    <a:pt x="7215" y="16163"/>
                    <a:pt x="6988" y="16013"/>
                    <a:pt x="6751" y="16013"/>
                  </a:cubicBezTo>
                  <a:cubicBezTo>
                    <a:pt x="6664" y="16013"/>
                    <a:pt x="6575" y="16033"/>
                    <a:pt x="6492" y="16076"/>
                  </a:cubicBezTo>
                  <a:cubicBezTo>
                    <a:pt x="6133" y="16263"/>
                    <a:pt x="5744" y="16354"/>
                    <a:pt x="5358" y="16354"/>
                  </a:cubicBezTo>
                  <a:cubicBezTo>
                    <a:pt x="4722" y="16354"/>
                    <a:pt x="4095" y="16107"/>
                    <a:pt x="3623" y="15635"/>
                  </a:cubicBezTo>
                  <a:cubicBezTo>
                    <a:pt x="2865" y="14877"/>
                    <a:pt x="2687" y="13718"/>
                    <a:pt x="3183" y="12766"/>
                  </a:cubicBezTo>
                  <a:cubicBezTo>
                    <a:pt x="3343" y="12455"/>
                    <a:pt x="3186" y="12072"/>
                    <a:pt x="2850" y="11966"/>
                  </a:cubicBezTo>
                  <a:cubicBezTo>
                    <a:pt x="1830" y="11643"/>
                    <a:pt x="1132" y="10698"/>
                    <a:pt x="1132" y="9626"/>
                  </a:cubicBezTo>
                  <a:cubicBezTo>
                    <a:pt x="1132" y="8554"/>
                    <a:pt x="1830" y="7609"/>
                    <a:pt x="2850" y="7286"/>
                  </a:cubicBezTo>
                  <a:cubicBezTo>
                    <a:pt x="3186" y="7180"/>
                    <a:pt x="3343" y="6797"/>
                    <a:pt x="3183" y="6486"/>
                  </a:cubicBezTo>
                  <a:cubicBezTo>
                    <a:pt x="2687" y="5535"/>
                    <a:pt x="2865" y="4375"/>
                    <a:pt x="3623" y="3617"/>
                  </a:cubicBezTo>
                  <a:cubicBezTo>
                    <a:pt x="4095" y="3146"/>
                    <a:pt x="4722" y="2899"/>
                    <a:pt x="5358" y="2899"/>
                  </a:cubicBezTo>
                  <a:cubicBezTo>
                    <a:pt x="5744" y="2899"/>
                    <a:pt x="6133" y="2990"/>
                    <a:pt x="6492" y="3177"/>
                  </a:cubicBezTo>
                  <a:cubicBezTo>
                    <a:pt x="6575" y="3220"/>
                    <a:pt x="6664" y="3240"/>
                    <a:pt x="6751" y="3240"/>
                  </a:cubicBezTo>
                  <a:cubicBezTo>
                    <a:pt x="6988" y="3240"/>
                    <a:pt x="7215" y="3090"/>
                    <a:pt x="7292" y="2845"/>
                  </a:cubicBezTo>
                  <a:cubicBezTo>
                    <a:pt x="7615" y="1824"/>
                    <a:pt x="8560" y="1126"/>
                    <a:pt x="9632" y="1126"/>
                  </a:cubicBezTo>
                  <a:close/>
                  <a:moveTo>
                    <a:pt x="9632" y="0"/>
                  </a:moveTo>
                  <a:cubicBezTo>
                    <a:pt x="8291" y="0"/>
                    <a:pt x="7062" y="746"/>
                    <a:pt x="6447" y="1936"/>
                  </a:cubicBezTo>
                  <a:cubicBezTo>
                    <a:pt x="6091" y="1823"/>
                    <a:pt x="5726" y="1768"/>
                    <a:pt x="5364" y="1768"/>
                  </a:cubicBezTo>
                  <a:cubicBezTo>
                    <a:pt x="4426" y="1768"/>
                    <a:pt x="3508" y="2136"/>
                    <a:pt x="2826" y="2820"/>
                  </a:cubicBezTo>
                  <a:cubicBezTo>
                    <a:pt x="1878" y="3765"/>
                    <a:pt x="1537" y="5163"/>
                    <a:pt x="1942" y="6441"/>
                  </a:cubicBezTo>
                  <a:cubicBezTo>
                    <a:pt x="749" y="7054"/>
                    <a:pt x="0" y="8286"/>
                    <a:pt x="6" y="9626"/>
                  </a:cubicBezTo>
                  <a:cubicBezTo>
                    <a:pt x="0" y="10967"/>
                    <a:pt x="749" y="12199"/>
                    <a:pt x="1942" y="12812"/>
                  </a:cubicBezTo>
                  <a:cubicBezTo>
                    <a:pt x="1537" y="14089"/>
                    <a:pt x="1878" y="15487"/>
                    <a:pt x="2826" y="16432"/>
                  </a:cubicBezTo>
                  <a:cubicBezTo>
                    <a:pt x="3508" y="17116"/>
                    <a:pt x="4426" y="17484"/>
                    <a:pt x="5364" y="17484"/>
                  </a:cubicBezTo>
                  <a:cubicBezTo>
                    <a:pt x="5726" y="17484"/>
                    <a:pt x="6091" y="17429"/>
                    <a:pt x="6447" y="17317"/>
                  </a:cubicBezTo>
                  <a:cubicBezTo>
                    <a:pt x="7062" y="18506"/>
                    <a:pt x="8291" y="19252"/>
                    <a:pt x="9632" y="19252"/>
                  </a:cubicBezTo>
                  <a:cubicBezTo>
                    <a:pt x="10973" y="19252"/>
                    <a:pt x="12202" y="18506"/>
                    <a:pt x="12818" y="17317"/>
                  </a:cubicBezTo>
                  <a:cubicBezTo>
                    <a:pt x="13173" y="17429"/>
                    <a:pt x="13538" y="17484"/>
                    <a:pt x="13900" y="17484"/>
                  </a:cubicBezTo>
                  <a:cubicBezTo>
                    <a:pt x="14838" y="17484"/>
                    <a:pt x="15756" y="17116"/>
                    <a:pt x="16438" y="16432"/>
                  </a:cubicBezTo>
                  <a:cubicBezTo>
                    <a:pt x="17386" y="15487"/>
                    <a:pt x="17727" y="14089"/>
                    <a:pt x="17323" y="12812"/>
                  </a:cubicBezTo>
                  <a:cubicBezTo>
                    <a:pt x="18512" y="12196"/>
                    <a:pt x="19258" y="10967"/>
                    <a:pt x="19258" y="9626"/>
                  </a:cubicBezTo>
                  <a:cubicBezTo>
                    <a:pt x="19258" y="8286"/>
                    <a:pt x="18512" y="7057"/>
                    <a:pt x="17323" y="6441"/>
                  </a:cubicBezTo>
                  <a:cubicBezTo>
                    <a:pt x="17727" y="5163"/>
                    <a:pt x="17386" y="3765"/>
                    <a:pt x="16438" y="2820"/>
                  </a:cubicBezTo>
                  <a:cubicBezTo>
                    <a:pt x="15756" y="2136"/>
                    <a:pt x="14838" y="1768"/>
                    <a:pt x="13900" y="1768"/>
                  </a:cubicBezTo>
                  <a:cubicBezTo>
                    <a:pt x="13538" y="1768"/>
                    <a:pt x="13173" y="1823"/>
                    <a:pt x="12818" y="1936"/>
                  </a:cubicBezTo>
                  <a:cubicBezTo>
                    <a:pt x="12202" y="746"/>
                    <a:pt x="10973" y="0"/>
                    <a:pt x="9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10046" name="Google Shape;10046;p76"/>
          <p:cNvSpPr/>
          <p:nvPr/>
        </p:nvSpPr>
        <p:spPr>
          <a:xfrm>
            <a:off x="7990101" y="2726454"/>
            <a:ext cx="340186" cy="300545"/>
          </a:xfrm>
          <a:custGeom>
            <a:avLst/>
            <a:gdLst/>
            <a:ahLst/>
            <a:cxnLst/>
            <a:rect l="l" t="t" r="r" b="b"/>
            <a:pathLst>
              <a:path w="19326" h="17074" extrusionOk="0">
                <a:moveTo>
                  <a:pt x="14226" y="1132"/>
                </a:moveTo>
                <a:cubicBezTo>
                  <a:pt x="15314" y="1132"/>
                  <a:pt x="16352" y="1605"/>
                  <a:pt x="17070" y="2425"/>
                </a:cubicBezTo>
                <a:cubicBezTo>
                  <a:pt x="17798" y="3252"/>
                  <a:pt x="18196" y="4366"/>
                  <a:pt x="18196" y="5568"/>
                </a:cubicBezTo>
                <a:cubicBezTo>
                  <a:pt x="18193" y="8476"/>
                  <a:pt x="15599" y="10686"/>
                  <a:pt x="11671" y="14032"/>
                </a:cubicBezTo>
                <a:cubicBezTo>
                  <a:pt x="11025" y="14581"/>
                  <a:pt x="10364" y="15146"/>
                  <a:pt x="9663" y="15756"/>
                </a:cubicBezTo>
                <a:cubicBezTo>
                  <a:pt x="8963" y="15146"/>
                  <a:pt x="8301" y="14581"/>
                  <a:pt x="7655" y="14032"/>
                </a:cubicBezTo>
                <a:cubicBezTo>
                  <a:pt x="3727" y="10686"/>
                  <a:pt x="1133" y="8476"/>
                  <a:pt x="1133" y="5568"/>
                </a:cubicBezTo>
                <a:cubicBezTo>
                  <a:pt x="1133" y="4366"/>
                  <a:pt x="1535" y="3252"/>
                  <a:pt x="2259" y="2425"/>
                </a:cubicBezTo>
                <a:cubicBezTo>
                  <a:pt x="2977" y="1605"/>
                  <a:pt x="4015" y="1132"/>
                  <a:pt x="5103" y="1132"/>
                </a:cubicBezTo>
                <a:cubicBezTo>
                  <a:pt x="5113" y="1132"/>
                  <a:pt x="5124" y="1132"/>
                  <a:pt x="5134" y="1132"/>
                </a:cubicBezTo>
                <a:cubicBezTo>
                  <a:pt x="6686" y="1132"/>
                  <a:pt x="7691" y="2090"/>
                  <a:pt x="8259" y="2890"/>
                </a:cubicBezTo>
                <a:cubicBezTo>
                  <a:pt x="8631" y="3421"/>
                  <a:pt x="8920" y="4001"/>
                  <a:pt x="9126" y="4614"/>
                </a:cubicBezTo>
                <a:cubicBezTo>
                  <a:pt x="9212" y="4875"/>
                  <a:pt x="9438" y="5006"/>
                  <a:pt x="9665" y="5006"/>
                </a:cubicBezTo>
                <a:cubicBezTo>
                  <a:pt x="9891" y="5006"/>
                  <a:pt x="10118" y="4875"/>
                  <a:pt x="10204" y="4614"/>
                </a:cubicBezTo>
                <a:cubicBezTo>
                  <a:pt x="10409" y="4001"/>
                  <a:pt x="10699" y="3421"/>
                  <a:pt x="11070" y="2890"/>
                </a:cubicBezTo>
                <a:cubicBezTo>
                  <a:pt x="11641" y="2090"/>
                  <a:pt x="12643" y="1132"/>
                  <a:pt x="14195" y="1132"/>
                </a:cubicBezTo>
                <a:cubicBezTo>
                  <a:pt x="14206" y="1132"/>
                  <a:pt x="14216" y="1132"/>
                  <a:pt x="14226" y="1132"/>
                </a:cubicBezTo>
                <a:close/>
                <a:moveTo>
                  <a:pt x="5103" y="0"/>
                </a:moveTo>
                <a:cubicBezTo>
                  <a:pt x="3689" y="0"/>
                  <a:pt x="2343" y="612"/>
                  <a:pt x="1411" y="1676"/>
                </a:cubicBezTo>
                <a:cubicBezTo>
                  <a:pt x="502" y="2709"/>
                  <a:pt x="1" y="4092"/>
                  <a:pt x="1" y="5568"/>
                </a:cubicBezTo>
                <a:cubicBezTo>
                  <a:pt x="1" y="7174"/>
                  <a:pt x="629" y="8672"/>
                  <a:pt x="1976" y="10275"/>
                </a:cubicBezTo>
                <a:cubicBezTo>
                  <a:pt x="3180" y="11710"/>
                  <a:pt x="4914" y="13183"/>
                  <a:pt x="6922" y="14895"/>
                </a:cubicBezTo>
                <a:cubicBezTo>
                  <a:pt x="7670" y="15532"/>
                  <a:pt x="8443" y="16191"/>
                  <a:pt x="9265" y="16909"/>
                </a:cubicBezTo>
                <a:lnTo>
                  <a:pt x="9292" y="16933"/>
                </a:lnTo>
                <a:cubicBezTo>
                  <a:pt x="9397" y="17027"/>
                  <a:pt x="9530" y="17074"/>
                  <a:pt x="9664" y="17074"/>
                </a:cubicBezTo>
                <a:cubicBezTo>
                  <a:pt x="9797" y="17074"/>
                  <a:pt x="9930" y="17027"/>
                  <a:pt x="10038" y="16933"/>
                </a:cubicBezTo>
                <a:lnTo>
                  <a:pt x="10062" y="16909"/>
                </a:lnTo>
                <a:cubicBezTo>
                  <a:pt x="10883" y="16191"/>
                  <a:pt x="11659" y="15532"/>
                  <a:pt x="12405" y="14895"/>
                </a:cubicBezTo>
                <a:cubicBezTo>
                  <a:pt x="14413" y="13183"/>
                  <a:pt x="16146" y="11707"/>
                  <a:pt x="17351" y="10275"/>
                </a:cubicBezTo>
                <a:cubicBezTo>
                  <a:pt x="18697" y="8672"/>
                  <a:pt x="19325" y="7174"/>
                  <a:pt x="19325" y="5568"/>
                </a:cubicBezTo>
                <a:cubicBezTo>
                  <a:pt x="19325" y="4092"/>
                  <a:pt x="18824" y="2709"/>
                  <a:pt x="17915" y="1676"/>
                </a:cubicBezTo>
                <a:cubicBezTo>
                  <a:pt x="16983" y="612"/>
                  <a:pt x="15637" y="0"/>
                  <a:pt x="14224" y="0"/>
                </a:cubicBezTo>
                <a:cubicBezTo>
                  <a:pt x="14213" y="0"/>
                  <a:pt x="14203" y="0"/>
                  <a:pt x="14192" y="0"/>
                </a:cubicBezTo>
                <a:cubicBezTo>
                  <a:pt x="12157" y="0"/>
                  <a:pt x="10868" y="1217"/>
                  <a:pt x="10143" y="2238"/>
                </a:cubicBezTo>
                <a:cubicBezTo>
                  <a:pt x="9968" y="2485"/>
                  <a:pt x="9808" y="2748"/>
                  <a:pt x="9663" y="3017"/>
                </a:cubicBezTo>
                <a:cubicBezTo>
                  <a:pt x="9518" y="2748"/>
                  <a:pt x="9358" y="2485"/>
                  <a:pt x="9183" y="2238"/>
                </a:cubicBezTo>
                <a:cubicBezTo>
                  <a:pt x="8458" y="1217"/>
                  <a:pt x="7169" y="0"/>
                  <a:pt x="5134" y="0"/>
                </a:cubicBezTo>
                <a:cubicBezTo>
                  <a:pt x="5124" y="0"/>
                  <a:pt x="5113" y="0"/>
                  <a:pt x="5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10047" name="Google Shape;10047;p76"/>
          <p:cNvGrpSpPr/>
          <p:nvPr/>
        </p:nvGrpSpPr>
        <p:grpSpPr>
          <a:xfrm>
            <a:off x="6859688" y="3985756"/>
            <a:ext cx="342034" cy="280654"/>
            <a:chOff x="5647000" y="3252650"/>
            <a:chExt cx="485775" cy="398600"/>
          </a:xfrm>
        </p:grpSpPr>
        <p:sp>
          <p:nvSpPr>
            <p:cNvPr id="10048" name="Google Shape;10048;p76"/>
            <p:cNvSpPr/>
            <p:nvPr/>
          </p:nvSpPr>
          <p:spPr>
            <a:xfrm>
              <a:off x="5762575" y="3252650"/>
              <a:ext cx="113250" cy="143825"/>
            </a:xfrm>
            <a:custGeom>
              <a:avLst/>
              <a:gdLst/>
              <a:ahLst/>
              <a:cxnLst/>
              <a:rect l="l" t="t" r="r" b="b"/>
              <a:pathLst>
                <a:path w="4530" h="5753" extrusionOk="0">
                  <a:moveTo>
                    <a:pt x="2265" y="1133"/>
                  </a:moveTo>
                  <a:cubicBezTo>
                    <a:pt x="2383" y="1133"/>
                    <a:pt x="2667" y="1348"/>
                    <a:pt x="2960" y="1930"/>
                  </a:cubicBezTo>
                  <a:cubicBezTo>
                    <a:pt x="3246" y="2501"/>
                    <a:pt x="3397" y="3147"/>
                    <a:pt x="3397" y="3488"/>
                  </a:cubicBezTo>
                  <a:cubicBezTo>
                    <a:pt x="3397" y="4113"/>
                    <a:pt x="2890" y="4621"/>
                    <a:pt x="2265" y="4621"/>
                  </a:cubicBezTo>
                  <a:cubicBezTo>
                    <a:pt x="1637" y="4621"/>
                    <a:pt x="1133" y="4113"/>
                    <a:pt x="1133" y="3488"/>
                  </a:cubicBezTo>
                  <a:cubicBezTo>
                    <a:pt x="1133" y="3147"/>
                    <a:pt x="1284" y="2501"/>
                    <a:pt x="1568" y="1930"/>
                  </a:cubicBezTo>
                  <a:cubicBezTo>
                    <a:pt x="1860" y="1348"/>
                    <a:pt x="2144" y="1133"/>
                    <a:pt x="2265" y="1133"/>
                  </a:cubicBezTo>
                  <a:close/>
                  <a:moveTo>
                    <a:pt x="2265" y="1"/>
                  </a:moveTo>
                  <a:cubicBezTo>
                    <a:pt x="1613" y="1"/>
                    <a:pt x="1024" y="493"/>
                    <a:pt x="556" y="1423"/>
                  </a:cubicBezTo>
                  <a:cubicBezTo>
                    <a:pt x="218" y="2096"/>
                    <a:pt x="1" y="2909"/>
                    <a:pt x="1" y="3488"/>
                  </a:cubicBezTo>
                  <a:cubicBezTo>
                    <a:pt x="1" y="4738"/>
                    <a:pt x="1012" y="5750"/>
                    <a:pt x="2265" y="5753"/>
                  </a:cubicBezTo>
                  <a:cubicBezTo>
                    <a:pt x="3515" y="5750"/>
                    <a:pt x="4527" y="4738"/>
                    <a:pt x="4530" y="3488"/>
                  </a:cubicBezTo>
                  <a:cubicBezTo>
                    <a:pt x="4530" y="2909"/>
                    <a:pt x="4309" y="2096"/>
                    <a:pt x="3971" y="1423"/>
                  </a:cubicBezTo>
                  <a:cubicBezTo>
                    <a:pt x="3503" y="493"/>
                    <a:pt x="2914" y="1"/>
                    <a:pt x="22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049" name="Google Shape;10049;p76"/>
            <p:cNvSpPr/>
            <p:nvPr/>
          </p:nvSpPr>
          <p:spPr>
            <a:xfrm>
              <a:off x="5647000" y="3371750"/>
              <a:ext cx="124425" cy="136450"/>
            </a:xfrm>
            <a:custGeom>
              <a:avLst/>
              <a:gdLst/>
              <a:ahLst/>
              <a:cxnLst/>
              <a:rect l="l" t="t" r="r" b="b"/>
              <a:pathLst>
                <a:path w="4977" h="5458" extrusionOk="0">
                  <a:moveTo>
                    <a:pt x="1510" y="1131"/>
                  </a:moveTo>
                  <a:cubicBezTo>
                    <a:pt x="1680" y="1131"/>
                    <a:pt x="1994" y="1221"/>
                    <a:pt x="2422" y="1496"/>
                  </a:cubicBezTo>
                  <a:cubicBezTo>
                    <a:pt x="2969" y="1852"/>
                    <a:pt x="3425" y="2333"/>
                    <a:pt x="3594" y="2625"/>
                  </a:cubicBezTo>
                  <a:cubicBezTo>
                    <a:pt x="3908" y="3166"/>
                    <a:pt x="3721" y="3860"/>
                    <a:pt x="3180" y="4171"/>
                  </a:cubicBezTo>
                  <a:cubicBezTo>
                    <a:pt x="3000" y="4276"/>
                    <a:pt x="2801" y="4325"/>
                    <a:pt x="2603" y="4325"/>
                  </a:cubicBezTo>
                  <a:cubicBezTo>
                    <a:pt x="2200" y="4325"/>
                    <a:pt x="1804" y="4120"/>
                    <a:pt x="1595" y="3758"/>
                  </a:cubicBezTo>
                  <a:cubicBezTo>
                    <a:pt x="1423" y="3462"/>
                    <a:pt x="1233" y="2828"/>
                    <a:pt x="1193" y="2191"/>
                  </a:cubicBezTo>
                  <a:cubicBezTo>
                    <a:pt x="1157" y="1538"/>
                    <a:pt x="1296" y="1212"/>
                    <a:pt x="1399" y="1155"/>
                  </a:cubicBezTo>
                  <a:cubicBezTo>
                    <a:pt x="1432" y="1137"/>
                    <a:pt x="1471" y="1131"/>
                    <a:pt x="1510" y="1131"/>
                  </a:cubicBezTo>
                  <a:close/>
                  <a:moveTo>
                    <a:pt x="1512" y="1"/>
                  </a:moveTo>
                  <a:cubicBezTo>
                    <a:pt x="1262" y="1"/>
                    <a:pt x="1033" y="59"/>
                    <a:pt x="831" y="177"/>
                  </a:cubicBezTo>
                  <a:cubicBezTo>
                    <a:pt x="269" y="500"/>
                    <a:pt x="1" y="1221"/>
                    <a:pt x="61" y="2260"/>
                  </a:cubicBezTo>
                  <a:cubicBezTo>
                    <a:pt x="106" y="3012"/>
                    <a:pt x="324" y="3821"/>
                    <a:pt x="614" y="4325"/>
                  </a:cubicBezTo>
                  <a:cubicBezTo>
                    <a:pt x="919" y="4851"/>
                    <a:pt x="1420" y="5231"/>
                    <a:pt x="2009" y="5382"/>
                  </a:cubicBezTo>
                  <a:cubicBezTo>
                    <a:pt x="2205" y="5431"/>
                    <a:pt x="2404" y="5458"/>
                    <a:pt x="2607" y="5458"/>
                  </a:cubicBezTo>
                  <a:cubicBezTo>
                    <a:pt x="2609" y="5458"/>
                    <a:pt x="2612" y="5458"/>
                    <a:pt x="2615" y="5458"/>
                  </a:cubicBezTo>
                  <a:cubicBezTo>
                    <a:pt x="3421" y="5458"/>
                    <a:pt x="4166" y="5026"/>
                    <a:pt x="4572" y="4328"/>
                  </a:cubicBezTo>
                  <a:cubicBezTo>
                    <a:pt x="4977" y="3628"/>
                    <a:pt x="4977" y="2761"/>
                    <a:pt x="4572" y="2061"/>
                  </a:cubicBezTo>
                  <a:cubicBezTo>
                    <a:pt x="4282" y="1560"/>
                    <a:pt x="3678" y="968"/>
                    <a:pt x="3035" y="548"/>
                  </a:cubicBezTo>
                  <a:cubicBezTo>
                    <a:pt x="2471" y="185"/>
                    <a:pt x="1957" y="1"/>
                    <a:pt x="15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050" name="Google Shape;10050;p76"/>
            <p:cNvSpPr/>
            <p:nvPr/>
          </p:nvSpPr>
          <p:spPr>
            <a:xfrm>
              <a:off x="5904100" y="3252650"/>
              <a:ext cx="113275" cy="143825"/>
            </a:xfrm>
            <a:custGeom>
              <a:avLst/>
              <a:gdLst/>
              <a:ahLst/>
              <a:cxnLst/>
              <a:rect l="l" t="t" r="r" b="b"/>
              <a:pathLst>
                <a:path w="4531" h="5753" extrusionOk="0">
                  <a:moveTo>
                    <a:pt x="2266" y="1133"/>
                  </a:moveTo>
                  <a:cubicBezTo>
                    <a:pt x="2383" y="1133"/>
                    <a:pt x="2667" y="1348"/>
                    <a:pt x="2960" y="1930"/>
                  </a:cubicBezTo>
                  <a:cubicBezTo>
                    <a:pt x="3247" y="2501"/>
                    <a:pt x="3398" y="3147"/>
                    <a:pt x="3398" y="3488"/>
                  </a:cubicBezTo>
                  <a:cubicBezTo>
                    <a:pt x="3398" y="4113"/>
                    <a:pt x="2891" y="4621"/>
                    <a:pt x="2266" y="4621"/>
                  </a:cubicBezTo>
                  <a:cubicBezTo>
                    <a:pt x="1638" y="4621"/>
                    <a:pt x="1133" y="4113"/>
                    <a:pt x="1133" y="3488"/>
                  </a:cubicBezTo>
                  <a:cubicBezTo>
                    <a:pt x="1133" y="3147"/>
                    <a:pt x="1284" y="2501"/>
                    <a:pt x="1568" y="1930"/>
                  </a:cubicBezTo>
                  <a:cubicBezTo>
                    <a:pt x="1861" y="1348"/>
                    <a:pt x="2145" y="1133"/>
                    <a:pt x="2266" y="1133"/>
                  </a:cubicBezTo>
                  <a:close/>
                  <a:moveTo>
                    <a:pt x="2266" y="1"/>
                  </a:moveTo>
                  <a:cubicBezTo>
                    <a:pt x="1613" y="1"/>
                    <a:pt x="1025" y="493"/>
                    <a:pt x="557" y="1423"/>
                  </a:cubicBezTo>
                  <a:cubicBezTo>
                    <a:pt x="218" y="2096"/>
                    <a:pt x="1" y="2909"/>
                    <a:pt x="1" y="3488"/>
                  </a:cubicBezTo>
                  <a:cubicBezTo>
                    <a:pt x="1" y="4738"/>
                    <a:pt x="1012" y="5753"/>
                    <a:pt x="2266" y="5753"/>
                  </a:cubicBezTo>
                  <a:cubicBezTo>
                    <a:pt x="3516" y="5753"/>
                    <a:pt x="4530" y="4738"/>
                    <a:pt x="4530" y="3488"/>
                  </a:cubicBezTo>
                  <a:cubicBezTo>
                    <a:pt x="4530" y="2909"/>
                    <a:pt x="4310" y="2096"/>
                    <a:pt x="3972" y="1423"/>
                  </a:cubicBezTo>
                  <a:cubicBezTo>
                    <a:pt x="3507" y="493"/>
                    <a:pt x="2915" y="1"/>
                    <a:pt x="22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051" name="Google Shape;10051;p76"/>
            <p:cNvSpPr/>
            <p:nvPr/>
          </p:nvSpPr>
          <p:spPr>
            <a:xfrm>
              <a:off x="5996750" y="3371150"/>
              <a:ext cx="136025" cy="136525"/>
            </a:xfrm>
            <a:custGeom>
              <a:avLst/>
              <a:gdLst/>
              <a:ahLst/>
              <a:cxnLst/>
              <a:rect l="l" t="t" r="r" b="b"/>
              <a:pathLst>
                <a:path w="5441" h="5461" extrusionOk="0">
                  <a:moveTo>
                    <a:pt x="3955" y="1136"/>
                  </a:moveTo>
                  <a:cubicBezTo>
                    <a:pt x="3986" y="1136"/>
                    <a:pt x="4019" y="1143"/>
                    <a:pt x="4049" y="1158"/>
                  </a:cubicBezTo>
                  <a:cubicBezTo>
                    <a:pt x="4152" y="1218"/>
                    <a:pt x="4290" y="1541"/>
                    <a:pt x="4251" y="2194"/>
                  </a:cubicBezTo>
                  <a:cubicBezTo>
                    <a:pt x="4215" y="2834"/>
                    <a:pt x="4022" y="3468"/>
                    <a:pt x="3853" y="3761"/>
                  </a:cubicBezTo>
                  <a:cubicBezTo>
                    <a:pt x="3644" y="4124"/>
                    <a:pt x="3246" y="4329"/>
                    <a:pt x="2842" y="4329"/>
                  </a:cubicBezTo>
                  <a:cubicBezTo>
                    <a:pt x="2645" y="4329"/>
                    <a:pt x="2447" y="4280"/>
                    <a:pt x="2267" y="4177"/>
                  </a:cubicBezTo>
                  <a:cubicBezTo>
                    <a:pt x="2008" y="4026"/>
                    <a:pt x="1815" y="3779"/>
                    <a:pt x="1739" y="3489"/>
                  </a:cubicBezTo>
                  <a:cubicBezTo>
                    <a:pt x="1661" y="3199"/>
                    <a:pt x="1703" y="2888"/>
                    <a:pt x="1854" y="2628"/>
                  </a:cubicBezTo>
                  <a:cubicBezTo>
                    <a:pt x="2020" y="2338"/>
                    <a:pt x="2479" y="1855"/>
                    <a:pt x="3025" y="1502"/>
                  </a:cubicBezTo>
                  <a:cubicBezTo>
                    <a:pt x="3451" y="1224"/>
                    <a:pt x="3768" y="1137"/>
                    <a:pt x="3937" y="1137"/>
                  </a:cubicBezTo>
                  <a:cubicBezTo>
                    <a:pt x="3943" y="1136"/>
                    <a:pt x="3949" y="1136"/>
                    <a:pt x="3955" y="1136"/>
                  </a:cubicBezTo>
                  <a:close/>
                  <a:moveTo>
                    <a:pt x="3932" y="1"/>
                  </a:moveTo>
                  <a:cubicBezTo>
                    <a:pt x="3486" y="1"/>
                    <a:pt x="2972" y="186"/>
                    <a:pt x="2409" y="551"/>
                  </a:cubicBezTo>
                  <a:cubicBezTo>
                    <a:pt x="1766" y="968"/>
                    <a:pt x="1162" y="1562"/>
                    <a:pt x="872" y="2064"/>
                  </a:cubicBezTo>
                  <a:cubicBezTo>
                    <a:pt x="1" y="3572"/>
                    <a:pt x="1091" y="5461"/>
                    <a:pt x="2834" y="5461"/>
                  </a:cubicBezTo>
                  <a:cubicBezTo>
                    <a:pt x="2835" y="5461"/>
                    <a:pt x="2837" y="5461"/>
                    <a:pt x="2838" y="5461"/>
                  </a:cubicBezTo>
                  <a:cubicBezTo>
                    <a:pt x="3037" y="5461"/>
                    <a:pt x="3240" y="5433"/>
                    <a:pt x="3436" y="5385"/>
                  </a:cubicBezTo>
                  <a:cubicBezTo>
                    <a:pt x="4022" y="5234"/>
                    <a:pt x="4526" y="4854"/>
                    <a:pt x="4831" y="4328"/>
                  </a:cubicBezTo>
                  <a:cubicBezTo>
                    <a:pt x="5121" y="3824"/>
                    <a:pt x="5335" y="3015"/>
                    <a:pt x="5380" y="2260"/>
                  </a:cubicBezTo>
                  <a:cubicBezTo>
                    <a:pt x="5441" y="1221"/>
                    <a:pt x="5175" y="503"/>
                    <a:pt x="4614" y="177"/>
                  </a:cubicBezTo>
                  <a:cubicBezTo>
                    <a:pt x="4410" y="59"/>
                    <a:pt x="4182" y="1"/>
                    <a:pt x="39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052" name="Google Shape;10052;p76"/>
            <p:cNvSpPr/>
            <p:nvPr/>
          </p:nvSpPr>
          <p:spPr>
            <a:xfrm>
              <a:off x="5734275" y="3424700"/>
              <a:ext cx="311325" cy="226550"/>
            </a:xfrm>
            <a:custGeom>
              <a:avLst/>
              <a:gdLst/>
              <a:ahLst/>
              <a:cxnLst/>
              <a:rect l="l" t="t" r="r" b="b"/>
              <a:pathLst>
                <a:path w="12453" h="9062" extrusionOk="0">
                  <a:moveTo>
                    <a:pt x="6226" y="1135"/>
                  </a:moveTo>
                  <a:cubicBezTo>
                    <a:pt x="8575" y="1135"/>
                    <a:pt x="9059" y="1815"/>
                    <a:pt x="9059" y="2832"/>
                  </a:cubicBezTo>
                  <a:lnTo>
                    <a:pt x="9059" y="3159"/>
                  </a:lnTo>
                  <a:cubicBezTo>
                    <a:pt x="9056" y="3850"/>
                    <a:pt x="9472" y="4472"/>
                    <a:pt x="10115" y="4732"/>
                  </a:cubicBezTo>
                  <a:cubicBezTo>
                    <a:pt x="10846" y="5031"/>
                    <a:pt x="11323" y="5619"/>
                    <a:pt x="11323" y="6229"/>
                  </a:cubicBezTo>
                  <a:cubicBezTo>
                    <a:pt x="11323" y="6658"/>
                    <a:pt x="11103" y="7069"/>
                    <a:pt x="10704" y="7389"/>
                  </a:cubicBezTo>
                  <a:cubicBezTo>
                    <a:pt x="10269" y="7736"/>
                    <a:pt x="9687" y="7929"/>
                    <a:pt x="9059" y="7929"/>
                  </a:cubicBezTo>
                  <a:cubicBezTo>
                    <a:pt x="9046" y="7929"/>
                    <a:pt x="9034" y="7929"/>
                    <a:pt x="9021" y="7929"/>
                  </a:cubicBezTo>
                  <a:cubicBezTo>
                    <a:pt x="8787" y="7929"/>
                    <a:pt x="8554" y="7902"/>
                    <a:pt x="8328" y="7848"/>
                  </a:cubicBezTo>
                  <a:cubicBezTo>
                    <a:pt x="7639" y="7673"/>
                    <a:pt x="6933" y="7585"/>
                    <a:pt x="6223" y="7585"/>
                  </a:cubicBezTo>
                  <a:cubicBezTo>
                    <a:pt x="5517" y="7585"/>
                    <a:pt x="4813" y="7673"/>
                    <a:pt x="4128" y="7848"/>
                  </a:cubicBezTo>
                  <a:cubicBezTo>
                    <a:pt x="3901" y="7902"/>
                    <a:pt x="3666" y="7929"/>
                    <a:pt x="3434" y="7929"/>
                  </a:cubicBezTo>
                  <a:cubicBezTo>
                    <a:pt x="3422" y="7929"/>
                    <a:pt x="3409" y="7929"/>
                    <a:pt x="3397" y="7929"/>
                  </a:cubicBezTo>
                  <a:cubicBezTo>
                    <a:pt x="2769" y="7929"/>
                    <a:pt x="2183" y="7736"/>
                    <a:pt x="1748" y="7389"/>
                  </a:cubicBezTo>
                  <a:cubicBezTo>
                    <a:pt x="1350" y="7069"/>
                    <a:pt x="1133" y="6658"/>
                    <a:pt x="1133" y="6229"/>
                  </a:cubicBezTo>
                  <a:cubicBezTo>
                    <a:pt x="1133" y="5619"/>
                    <a:pt x="1604" y="5031"/>
                    <a:pt x="2340" y="4732"/>
                  </a:cubicBezTo>
                  <a:cubicBezTo>
                    <a:pt x="2980" y="4472"/>
                    <a:pt x="3397" y="3850"/>
                    <a:pt x="3397" y="3159"/>
                  </a:cubicBezTo>
                  <a:lnTo>
                    <a:pt x="3397" y="2832"/>
                  </a:lnTo>
                  <a:cubicBezTo>
                    <a:pt x="3397" y="1815"/>
                    <a:pt x="3877" y="1135"/>
                    <a:pt x="6226" y="1135"/>
                  </a:cubicBezTo>
                  <a:close/>
                  <a:moveTo>
                    <a:pt x="6226" y="0"/>
                  </a:moveTo>
                  <a:cubicBezTo>
                    <a:pt x="5034" y="0"/>
                    <a:pt x="4185" y="157"/>
                    <a:pt x="3557" y="498"/>
                  </a:cubicBezTo>
                  <a:cubicBezTo>
                    <a:pt x="2700" y="960"/>
                    <a:pt x="2262" y="1745"/>
                    <a:pt x="2262" y="2829"/>
                  </a:cubicBezTo>
                  <a:lnTo>
                    <a:pt x="2262" y="3156"/>
                  </a:lnTo>
                  <a:cubicBezTo>
                    <a:pt x="2265" y="3388"/>
                    <a:pt x="2123" y="3593"/>
                    <a:pt x="1912" y="3681"/>
                  </a:cubicBezTo>
                  <a:cubicBezTo>
                    <a:pt x="749" y="4158"/>
                    <a:pt x="0" y="5157"/>
                    <a:pt x="0" y="6229"/>
                  </a:cubicBezTo>
                  <a:cubicBezTo>
                    <a:pt x="0" y="7790"/>
                    <a:pt x="1522" y="9062"/>
                    <a:pt x="3397" y="9062"/>
                  </a:cubicBezTo>
                  <a:cubicBezTo>
                    <a:pt x="3409" y="9062"/>
                    <a:pt x="3421" y="9062"/>
                    <a:pt x="3433" y="9062"/>
                  </a:cubicBezTo>
                  <a:cubicBezTo>
                    <a:pt x="3760" y="9062"/>
                    <a:pt x="4088" y="9022"/>
                    <a:pt x="4409" y="8944"/>
                  </a:cubicBezTo>
                  <a:cubicBezTo>
                    <a:pt x="5005" y="8793"/>
                    <a:pt x="5616" y="8717"/>
                    <a:pt x="6228" y="8717"/>
                  </a:cubicBezTo>
                  <a:cubicBezTo>
                    <a:pt x="6839" y="8717"/>
                    <a:pt x="7451" y="8793"/>
                    <a:pt x="8047" y="8944"/>
                  </a:cubicBezTo>
                  <a:cubicBezTo>
                    <a:pt x="8366" y="9022"/>
                    <a:pt x="8691" y="9059"/>
                    <a:pt x="9017" y="9059"/>
                  </a:cubicBezTo>
                  <a:cubicBezTo>
                    <a:pt x="9030" y="9059"/>
                    <a:pt x="9043" y="9059"/>
                    <a:pt x="9056" y="9059"/>
                  </a:cubicBezTo>
                  <a:cubicBezTo>
                    <a:pt x="10931" y="9059"/>
                    <a:pt x="12452" y="7787"/>
                    <a:pt x="12452" y="6226"/>
                  </a:cubicBezTo>
                  <a:cubicBezTo>
                    <a:pt x="12452" y="5154"/>
                    <a:pt x="11704" y="4155"/>
                    <a:pt x="10541" y="3681"/>
                  </a:cubicBezTo>
                  <a:cubicBezTo>
                    <a:pt x="10330" y="3593"/>
                    <a:pt x="10188" y="3388"/>
                    <a:pt x="10188" y="3156"/>
                  </a:cubicBezTo>
                  <a:lnTo>
                    <a:pt x="10188" y="2829"/>
                  </a:lnTo>
                  <a:cubicBezTo>
                    <a:pt x="10188" y="1745"/>
                    <a:pt x="9753" y="960"/>
                    <a:pt x="8896" y="498"/>
                  </a:cubicBezTo>
                  <a:cubicBezTo>
                    <a:pt x="8267" y="157"/>
                    <a:pt x="7419" y="0"/>
                    <a:pt x="62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0053" name="Google Shape;10053;p76"/>
          <p:cNvGrpSpPr/>
          <p:nvPr/>
        </p:nvGrpSpPr>
        <p:grpSpPr>
          <a:xfrm>
            <a:off x="5165128" y="3991768"/>
            <a:ext cx="326536" cy="268454"/>
            <a:chOff x="6242450" y="3252800"/>
            <a:chExt cx="484475" cy="398300"/>
          </a:xfrm>
        </p:grpSpPr>
        <p:sp>
          <p:nvSpPr>
            <p:cNvPr id="10054" name="Google Shape;10054;p76"/>
            <p:cNvSpPr/>
            <p:nvPr/>
          </p:nvSpPr>
          <p:spPr>
            <a:xfrm>
              <a:off x="6626825" y="3427175"/>
              <a:ext cx="28325" cy="28350"/>
            </a:xfrm>
            <a:custGeom>
              <a:avLst/>
              <a:gdLst/>
              <a:ahLst/>
              <a:cxnLst/>
              <a:rect l="l" t="t" r="r" b="b"/>
              <a:pathLst>
                <a:path w="1133" h="1134" extrusionOk="0">
                  <a:moveTo>
                    <a:pt x="568" y="1"/>
                  </a:moveTo>
                  <a:cubicBezTo>
                    <a:pt x="254" y="1"/>
                    <a:pt x="0" y="254"/>
                    <a:pt x="0" y="565"/>
                  </a:cubicBezTo>
                  <a:cubicBezTo>
                    <a:pt x="0" y="879"/>
                    <a:pt x="254" y="1133"/>
                    <a:pt x="568" y="1133"/>
                  </a:cubicBezTo>
                  <a:cubicBezTo>
                    <a:pt x="879" y="1133"/>
                    <a:pt x="1132" y="879"/>
                    <a:pt x="1132" y="565"/>
                  </a:cubicBezTo>
                  <a:cubicBezTo>
                    <a:pt x="1132" y="254"/>
                    <a:pt x="879" y="1"/>
                    <a:pt x="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055" name="Google Shape;10055;p76"/>
            <p:cNvSpPr/>
            <p:nvPr/>
          </p:nvSpPr>
          <p:spPr>
            <a:xfrm>
              <a:off x="6508150" y="3418300"/>
              <a:ext cx="45550" cy="68400"/>
            </a:xfrm>
            <a:custGeom>
              <a:avLst/>
              <a:gdLst/>
              <a:ahLst/>
              <a:cxnLst/>
              <a:rect l="l" t="t" r="r" b="b"/>
              <a:pathLst>
                <a:path w="1822" h="2736" extrusionOk="0">
                  <a:moveTo>
                    <a:pt x="1062" y="0"/>
                  </a:moveTo>
                  <a:cubicBezTo>
                    <a:pt x="917" y="0"/>
                    <a:pt x="772" y="55"/>
                    <a:pt x="662" y="166"/>
                  </a:cubicBezTo>
                  <a:cubicBezTo>
                    <a:pt x="1" y="830"/>
                    <a:pt x="1" y="1905"/>
                    <a:pt x="662" y="2569"/>
                  </a:cubicBezTo>
                  <a:cubicBezTo>
                    <a:pt x="768" y="2675"/>
                    <a:pt x="912" y="2732"/>
                    <a:pt x="1063" y="2735"/>
                  </a:cubicBezTo>
                  <a:cubicBezTo>
                    <a:pt x="1568" y="2732"/>
                    <a:pt x="1821" y="2122"/>
                    <a:pt x="1462" y="1766"/>
                  </a:cubicBezTo>
                  <a:cubicBezTo>
                    <a:pt x="1242" y="1545"/>
                    <a:pt x="1242" y="1186"/>
                    <a:pt x="1462" y="966"/>
                  </a:cubicBezTo>
                  <a:cubicBezTo>
                    <a:pt x="1685" y="745"/>
                    <a:pt x="1685" y="386"/>
                    <a:pt x="1462" y="166"/>
                  </a:cubicBezTo>
                  <a:cubicBezTo>
                    <a:pt x="1352" y="55"/>
                    <a:pt x="1207" y="0"/>
                    <a:pt x="10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056" name="Google Shape;10056;p76"/>
            <p:cNvSpPr/>
            <p:nvPr/>
          </p:nvSpPr>
          <p:spPr>
            <a:xfrm>
              <a:off x="6242450" y="3252800"/>
              <a:ext cx="484475" cy="398300"/>
            </a:xfrm>
            <a:custGeom>
              <a:avLst/>
              <a:gdLst/>
              <a:ahLst/>
              <a:cxnLst/>
              <a:rect l="l" t="t" r="r" b="b"/>
              <a:pathLst>
                <a:path w="19379" h="15932" extrusionOk="0">
                  <a:moveTo>
                    <a:pt x="9593" y="1178"/>
                  </a:moveTo>
                  <a:cubicBezTo>
                    <a:pt x="11124" y="1417"/>
                    <a:pt x="12374" y="2528"/>
                    <a:pt x="12794" y="4017"/>
                  </a:cubicBezTo>
                  <a:cubicBezTo>
                    <a:pt x="12443" y="4032"/>
                    <a:pt x="12093" y="4065"/>
                    <a:pt x="11746" y="4116"/>
                  </a:cubicBezTo>
                  <a:cubicBezTo>
                    <a:pt x="10595" y="3543"/>
                    <a:pt x="9792" y="2450"/>
                    <a:pt x="9593" y="1178"/>
                  </a:cubicBezTo>
                  <a:close/>
                  <a:moveTo>
                    <a:pt x="1697" y="2890"/>
                  </a:moveTo>
                  <a:cubicBezTo>
                    <a:pt x="3790" y="2894"/>
                    <a:pt x="5520" y="4524"/>
                    <a:pt x="5653" y="6613"/>
                  </a:cubicBezTo>
                  <a:lnTo>
                    <a:pt x="4360" y="5321"/>
                  </a:lnTo>
                  <a:cubicBezTo>
                    <a:pt x="4250" y="5211"/>
                    <a:pt x="4105" y="5156"/>
                    <a:pt x="3960" y="5156"/>
                  </a:cubicBezTo>
                  <a:cubicBezTo>
                    <a:pt x="3815" y="5156"/>
                    <a:pt x="3670" y="5211"/>
                    <a:pt x="3560" y="5321"/>
                  </a:cubicBezTo>
                  <a:cubicBezTo>
                    <a:pt x="3340" y="5542"/>
                    <a:pt x="3340" y="5901"/>
                    <a:pt x="3560" y="6121"/>
                  </a:cubicBezTo>
                  <a:lnTo>
                    <a:pt x="4852" y="7414"/>
                  </a:lnTo>
                  <a:cubicBezTo>
                    <a:pt x="2763" y="7281"/>
                    <a:pt x="1132" y="5551"/>
                    <a:pt x="1132" y="3458"/>
                  </a:cubicBezTo>
                  <a:lnTo>
                    <a:pt x="1129" y="3458"/>
                  </a:lnTo>
                  <a:lnTo>
                    <a:pt x="1129" y="2890"/>
                  </a:lnTo>
                  <a:close/>
                  <a:moveTo>
                    <a:pt x="15511" y="5593"/>
                  </a:moveTo>
                  <a:cubicBezTo>
                    <a:pt x="16553" y="6067"/>
                    <a:pt x="17477" y="6888"/>
                    <a:pt x="18135" y="7966"/>
                  </a:cubicBezTo>
                  <a:cubicBezTo>
                    <a:pt x="17471" y="9056"/>
                    <a:pt x="16532" y="9887"/>
                    <a:pt x="15472" y="10358"/>
                  </a:cubicBezTo>
                  <a:cubicBezTo>
                    <a:pt x="13748" y="9228"/>
                    <a:pt x="13766" y="6695"/>
                    <a:pt x="15511" y="5593"/>
                  </a:cubicBezTo>
                  <a:close/>
                  <a:moveTo>
                    <a:pt x="13326" y="5134"/>
                  </a:moveTo>
                  <a:cubicBezTo>
                    <a:pt x="13345" y="5134"/>
                    <a:pt x="13363" y="5134"/>
                    <a:pt x="13382" y="5134"/>
                  </a:cubicBezTo>
                  <a:cubicBezTo>
                    <a:pt x="13417" y="5140"/>
                    <a:pt x="13451" y="5143"/>
                    <a:pt x="13485" y="5143"/>
                  </a:cubicBezTo>
                  <a:cubicBezTo>
                    <a:pt x="13504" y="5143"/>
                    <a:pt x="13523" y="5142"/>
                    <a:pt x="13542" y="5140"/>
                  </a:cubicBezTo>
                  <a:cubicBezTo>
                    <a:pt x="13548" y="5140"/>
                    <a:pt x="13554" y="5137"/>
                    <a:pt x="13560" y="5137"/>
                  </a:cubicBezTo>
                  <a:cubicBezTo>
                    <a:pt x="13775" y="5143"/>
                    <a:pt x="13989" y="5161"/>
                    <a:pt x="14204" y="5197"/>
                  </a:cubicBezTo>
                  <a:cubicBezTo>
                    <a:pt x="12688" y="6728"/>
                    <a:pt x="12676" y="9189"/>
                    <a:pt x="14170" y="10738"/>
                  </a:cubicBezTo>
                  <a:cubicBezTo>
                    <a:pt x="13968" y="10771"/>
                    <a:pt x="13763" y="10789"/>
                    <a:pt x="13560" y="10792"/>
                  </a:cubicBezTo>
                  <a:lnTo>
                    <a:pt x="13542" y="10792"/>
                  </a:lnTo>
                  <a:cubicBezTo>
                    <a:pt x="13520" y="10789"/>
                    <a:pt x="13497" y="10787"/>
                    <a:pt x="13475" y="10787"/>
                  </a:cubicBezTo>
                  <a:cubicBezTo>
                    <a:pt x="13444" y="10787"/>
                    <a:pt x="13414" y="10790"/>
                    <a:pt x="13382" y="10795"/>
                  </a:cubicBezTo>
                  <a:cubicBezTo>
                    <a:pt x="13362" y="10796"/>
                    <a:pt x="13341" y="10796"/>
                    <a:pt x="13321" y="10796"/>
                  </a:cubicBezTo>
                  <a:cubicBezTo>
                    <a:pt x="12807" y="10796"/>
                    <a:pt x="12296" y="10759"/>
                    <a:pt x="11788" y="10684"/>
                  </a:cubicBezTo>
                  <a:cubicBezTo>
                    <a:pt x="11755" y="10675"/>
                    <a:pt x="11722" y="10672"/>
                    <a:pt x="11691" y="10669"/>
                  </a:cubicBezTo>
                  <a:cubicBezTo>
                    <a:pt x="9931" y="10370"/>
                    <a:pt x="8938" y="9530"/>
                    <a:pt x="7114" y="7990"/>
                  </a:cubicBezTo>
                  <a:lnTo>
                    <a:pt x="7105" y="7987"/>
                  </a:lnTo>
                  <a:lnTo>
                    <a:pt x="7177" y="7927"/>
                  </a:lnTo>
                  <a:cubicBezTo>
                    <a:pt x="8986" y="6402"/>
                    <a:pt x="9973" y="5569"/>
                    <a:pt x="11691" y="5267"/>
                  </a:cubicBezTo>
                  <a:cubicBezTo>
                    <a:pt x="11731" y="5264"/>
                    <a:pt x="11767" y="5258"/>
                    <a:pt x="11806" y="5249"/>
                  </a:cubicBezTo>
                  <a:cubicBezTo>
                    <a:pt x="12310" y="5173"/>
                    <a:pt x="12816" y="5134"/>
                    <a:pt x="13326" y="5134"/>
                  </a:cubicBezTo>
                  <a:close/>
                  <a:moveTo>
                    <a:pt x="4852" y="8561"/>
                  </a:moveTo>
                  <a:lnTo>
                    <a:pt x="3560" y="9850"/>
                  </a:lnTo>
                  <a:cubicBezTo>
                    <a:pt x="3340" y="10071"/>
                    <a:pt x="3340" y="10430"/>
                    <a:pt x="3560" y="10650"/>
                  </a:cubicBezTo>
                  <a:cubicBezTo>
                    <a:pt x="3670" y="10762"/>
                    <a:pt x="3815" y="10818"/>
                    <a:pt x="3960" y="10818"/>
                  </a:cubicBezTo>
                  <a:cubicBezTo>
                    <a:pt x="4105" y="10818"/>
                    <a:pt x="4250" y="10762"/>
                    <a:pt x="4360" y="10650"/>
                  </a:cubicBezTo>
                  <a:lnTo>
                    <a:pt x="5653" y="9361"/>
                  </a:lnTo>
                  <a:lnTo>
                    <a:pt x="5653" y="9361"/>
                  </a:lnTo>
                  <a:cubicBezTo>
                    <a:pt x="5520" y="11451"/>
                    <a:pt x="3790" y="13078"/>
                    <a:pt x="1697" y="13081"/>
                  </a:cubicBezTo>
                  <a:lnTo>
                    <a:pt x="1129" y="13081"/>
                  </a:lnTo>
                  <a:lnTo>
                    <a:pt x="1129" y="12517"/>
                  </a:lnTo>
                  <a:cubicBezTo>
                    <a:pt x="1132" y="10421"/>
                    <a:pt x="2760" y="8691"/>
                    <a:pt x="4852" y="8561"/>
                  </a:cubicBezTo>
                  <a:close/>
                  <a:moveTo>
                    <a:pt x="11734" y="11822"/>
                  </a:moveTo>
                  <a:cubicBezTo>
                    <a:pt x="12066" y="11870"/>
                    <a:pt x="12416" y="11901"/>
                    <a:pt x="12794" y="11916"/>
                  </a:cubicBezTo>
                  <a:cubicBezTo>
                    <a:pt x="12374" y="13407"/>
                    <a:pt x="11121" y="14515"/>
                    <a:pt x="9593" y="14754"/>
                  </a:cubicBezTo>
                  <a:cubicBezTo>
                    <a:pt x="9792" y="13489"/>
                    <a:pt x="10589" y="12396"/>
                    <a:pt x="11734" y="11822"/>
                  </a:cubicBezTo>
                  <a:close/>
                  <a:moveTo>
                    <a:pt x="8986" y="1"/>
                  </a:moveTo>
                  <a:cubicBezTo>
                    <a:pt x="8984" y="1"/>
                    <a:pt x="8982" y="1"/>
                    <a:pt x="8980" y="1"/>
                  </a:cubicBezTo>
                  <a:cubicBezTo>
                    <a:pt x="8666" y="1"/>
                    <a:pt x="8412" y="255"/>
                    <a:pt x="8412" y="566"/>
                  </a:cubicBezTo>
                  <a:cubicBezTo>
                    <a:pt x="8415" y="2084"/>
                    <a:pt x="9092" y="3522"/>
                    <a:pt x="10257" y="4491"/>
                  </a:cubicBezTo>
                  <a:cubicBezTo>
                    <a:pt x="9019" y="4950"/>
                    <a:pt x="8044" y="5720"/>
                    <a:pt x="6794" y="6774"/>
                  </a:cubicBezTo>
                  <a:cubicBezTo>
                    <a:pt x="6749" y="4002"/>
                    <a:pt x="4481" y="1761"/>
                    <a:pt x="1697" y="1761"/>
                  </a:cubicBezTo>
                  <a:lnTo>
                    <a:pt x="565" y="1761"/>
                  </a:lnTo>
                  <a:cubicBezTo>
                    <a:pt x="251" y="1761"/>
                    <a:pt x="0" y="2015"/>
                    <a:pt x="0" y="2326"/>
                  </a:cubicBezTo>
                  <a:lnTo>
                    <a:pt x="0" y="3458"/>
                  </a:lnTo>
                  <a:cubicBezTo>
                    <a:pt x="0" y="5366"/>
                    <a:pt x="1066" y="7115"/>
                    <a:pt x="2763" y="7987"/>
                  </a:cubicBezTo>
                  <a:cubicBezTo>
                    <a:pt x="1066" y="8863"/>
                    <a:pt x="0" y="10611"/>
                    <a:pt x="0" y="12517"/>
                  </a:cubicBezTo>
                  <a:lnTo>
                    <a:pt x="0" y="13649"/>
                  </a:lnTo>
                  <a:cubicBezTo>
                    <a:pt x="0" y="13963"/>
                    <a:pt x="254" y="14213"/>
                    <a:pt x="565" y="14213"/>
                  </a:cubicBezTo>
                  <a:lnTo>
                    <a:pt x="1697" y="14213"/>
                  </a:lnTo>
                  <a:cubicBezTo>
                    <a:pt x="4478" y="14213"/>
                    <a:pt x="6746" y="11973"/>
                    <a:pt x="6794" y="9204"/>
                  </a:cubicBezTo>
                  <a:cubicBezTo>
                    <a:pt x="7808" y="10056"/>
                    <a:pt x="8606" y="10693"/>
                    <a:pt x="9523" y="11149"/>
                  </a:cubicBezTo>
                  <a:cubicBezTo>
                    <a:pt x="9756" y="11263"/>
                    <a:pt x="9998" y="11366"/>
                    <a:pt x="10242" y="11457"/>
                  </a:cubicBezTo>
                  <a:cubicBezTo>
                    <a:pt x="9086" y="12426"/>
                    <a:pt x="8415" y="13857"/>
                    <a:pt x="8412" y="15367"/>
                  </a:cubicBezTo>
                  <a:cubicBezTo>
                    <a:pt x="8412" y="15678"/>
                    <a:pt x="8666" y="15932"/>
                    <a:pt x="8980" y="15932"/>
                  </a:cubicBezTo>
                  <a:cubicBezTo>
                    <a:pt x="8982" y="15932"/>
                    <a:pt x="8984" y="15932"/>
                    <a:pt x="8986" y="15932"/>
                  </a:cubicBezTo>
                  <a:cubicBezTo>
                    <a:pt x="11387" y="15932"/>
                    <a:pt x="13461" y="14254"/>
                    <a:pt x="13962" y="11907"/>
                  </a:cubicBezTo>
                  <a:cubicBezTo>
                    <a:pt x="14971" y="11813"/>
                    <a:pt x="15943" y="11481"/>
                    <a:pt x="16794" y="10934"/>
                  </a:cubicBezTo>
                  <a:cubicBezTo>
                    <a:pt x="17812" y="10288"/>
                    <a:pt x="18672" y="9355"/>
                    <a:pt x="19285" y="8238"/>
                  </a:cubicBezTo>
                  <a:cubicBezTo>
                    <a:pt x="19379" y="8069"/>
                    <a:pt x="19379" y="7864"/>
                    <a:pt x="19285" y="7694"/>
                  </a:cubicBezTo>
                  <a:cubicBezTo>
                    <a:pt x="18672" y="6577"/>
                    <a:pt x="17809" y="5644"/>
                    <a:pt x="16794" y="4998"/>
                  </a:cubicBezTo>
                  <a:cubicBezTo>
                    <a:pt x="15943" y="4452"/>
                    <a:pt x="14971" y="4119"/>
                    <a:pt x="13962" y="4026"/>
                  </a:cubicBezTo>
                  <a:cubicBezTo>
                    <a:pt x="13461" y="1679"/>
                    <a:pt x="11387" y="1"/>
                    <a:pt x="89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0057" name="Google Shape;10057;p76"/>
          <p:cNvGrpSpPr/>
          <p:nvPr/>
        </p:nvGrpSpPr>
        <p:grpSpPr>
          <a:xfrm>
            <a:off x="5077111" y="3126102"/>
            <a:ext cx="298978" cy="340168"/>
            <a:chOff x="922025" y="3804850"/>
            <a:chExt cx="424625" cy="483125"/>
          </a:xfrm>
        </p:grpSpPr>
        <p:sp>
          <p:nvSpPr>
            <p:cNvPr id="10058" name="Google Shape;10058;p76"/>
            <p:cNvSpPr/>
            <p:nvPr/>
          </p:nvSpPr>
          <p:spPr>
            <a:xfrm>
              <a:off x="922025" y="3804850"/>
              <a:ext cx="424625" cy="483125"/>
            </a:xfrm>
            <a:custGeom>
              <a:avLst/>
              <a:gdLst/>
              <a:ahLst/>
              <a:cxnLst/>
              <a:rect l="l" t="t" r="r" b="b"/>
              <a:pathLst>
                <a:path w="16985" h="19325" extrusionOk="0">
                  <a:moveTo>
                    <a:pt x="14153" y="1132"/>
                  </a:moveTo>
                  <a:cubicBezTo>
                    <a:pt x="15092" y="1132"/>
                    <a:pt x="15850" y="1893"/>
                    <a:pt x="15853" y="2832"/>
                  </a:cubicBezTo>
                  <a:lnTo>
                    <a:pt x="15853" y="3560"/>
                  </a:lnTo>
                  <a:cubicBezTo>
                    <a:pt x="15472" y="3162"/>
                    <a:pt x="15037" y="2769"/>
                    <a:pt x="14648" y="2558"/>
                  </a:cubicBezTo>
                  <a:cubicBezTo>
                    <a:pt x="14158" y="2296"/>
                    <a:pt x="13305" y="2239"/>
                    <a:pt x="12660" y="2239"/>
                  </a:cubicBezTo>
                  <a:cubicBezTo>
                    <a:pt x="12589" y="2239"/>
                    <a:pt x="12521" y="2239"/>
                    <a:pt x="12456" y="2241"/>
                  </a:cubicBezTo>
                  <a:lnTo>
                    <a:pt x="12456" y="1132"/>
                  </a:lnTo>
                  <a:close/>
                  <a:moveTo>
                    <a:pt x="12611" y="3372"/>
                  </a:moveTo>
                  <a:cubicBezTo>
                    <a:pt x="13207" y="3372"/>
                    <a:pt x="13858" y="3421"/>
                    <a:pt x="14110" y="3557"/>
                  </a:cubicBezTo>
                  <a:cubicBezTo>
                    <a:pt x="14430" y="3726"/>
                    <a:pt x="14844" y="4128"/>
                    <a:pt x="15209" y="4529"/>
                  </a:cubicBezTo>
                  <a:lnTo>
                    <a:pt x="12456" y="4529"/>
                  </a:lnTo>
                  <a:lnTo>
                    <a:pt x="12456" y="3373"/>
                  </a:lnTo>
                  <a:cubicBezTo>
                    <a:pt x="12507" y="3372"/>
                    <a:pt x="12559" y="3372"/>
                    <a:pt x="12611" y="3372"/>
                  </a:cubicBezTo>
                  <a:close/>
                  <a:moveTo>
                    <a:pt x="7927" y="6794"/>
                  </a:moveTo>
                  <a:lnTo>
                    <a:pt x="7927" y="9626"/>
                  </a:lnTo>
                  <a:cubicBezTo>
                    <a:pt x="7924" y="11812"/>
                    <a:pt x="6151" y="13585"/>
                    <a:pt x="3962" y="13588"/>
                  </a:cubicBezTo>
                  <a:lnTo>
                    <a:pt x="3397" y="13588"/>
                  </a:lnTo>
                  <a:lnTo>
                    <a:pt x="3397" y="12455"/>
                  </a:lnTo>
                  <a:lnTo>
                    <a:pt x="3962" y="12455"/>
                  </a:lnTo>
                  <a:cubicBezTo>
                    <a:pt x="5526" y="12452"/>
                    <a:pt x="6791" y="11187"/>
                    <a:pt x="6794" y="9626"/>
                  </a:cubicBezTo>
                  <a:cubicBezTo>
                    <a:pt x="6794" y="9312"/>
                    <a:pt x="6541" y="9058"/>
                    <a:pt x="6227" y="9058"/>
                  </a:cubicBezTo>
                  <a:cubicBezTo>
                    <a:pt x="5913" y="9058"/>
                    <a:pt x="5662" y="9312"/>
                    <a:pt x="5662" y="9626"/>
                  </a:cubicBezTo>
                  <a:cubicBezTo>
                    <a:pt x="5659" y="10562"/>
                    <a:pt x="4901" y="11323"/>
                    <a:pt x="3962" y="11323"/>
                  </a:cubicBezTo>
                  <a:lnTo>
                    <a:pt x="3397" y="11323"/>
                  </a:lnTo>
                  <a:lnTo>
                    <a:pt x="3397" y="10758"/>
                  </a:lnTo>
                  <a:cubicBezTo>
                    <a:pt x="3397" y="8569"/>
                    <a:pt x="5170" y="6797"/>
                    <a:pt x="7359" y="6794"/>
                  </a:cubicBezTo>
                  <a:close/>
                  <a:moveTo>
                    <a:pt x="11323" y="1132"/>
                  </a:moveTo>
                  <a:lnTo>
                    <a:pt x="11323" y="10758"/>
                  </a:lnTo>
                  <a:cubicBezTo>
                    <a:pt x="11320" y="12320"/>
                    <a:pt x="10055" y="13585"/>
                    <a:pt x="8491" y="13588"/>
                  </a:cubicBezTo>
                  <a:lnTo>
                    <a:pt x="7160" y="13588"/>
                  </a:lnTo>
                  <a:cubicBezTo>
                    <a:pt x="8361" y="12621"/>
                    <a:pt x="9059" y="11166"/>
                    <a:pt x="9059" y="9626"/>
                  </a:cubicBezTo>
                  <a:lnTo>
                    <a:pt x="9059" y="6229"/>
                  </a:lnTo>
                  <a:cubicBezTo>
                    <a:pt x="9059" y="5915"/>
                    <a:pt x="8805" y="5662"/>
                    <a:pt x="8491" y="5662"/>
                  </a:cubicBezTo>
                  <a:lnTo>
                    <a:pt x="7359" y="5662"/>
                  </a:lnTo>
                  <a:cubicBezTo>
                    <a:pt x="6779" y="5662"/>
                    <a:pt x="6206" y="5761"/>
                    <a:pt x="5662" y="5954"/>
                  </a:cubicBezTo>
                  <a:lnTo>
                    <a:pt x="5662" y="5097"/>
                  </a:lnTo>
                  <a:cubicBezTo>
                    <a:pt x="5662" y="2908"/>
                    <a:pt x="7434" y="1135"/>
                    <a:pt x="9624" y="1132"/>
                  </a:cubicBezTo>
                  <a:close/>
                  <a:moveTo>
                    <a:pt x="6794" y="14720"/>
                  </a:moveTo>
                  <a:lnTo>
                    <a:pt x="6794" y="16957"/>
                  </a:lnTo>
                  <a:cubicBezTo>
                    <a:pt x="6115" y="16698"/>
                    <a:pt x="5665" y="16049"/>
                    <a:pt x="5662" y="15324"/>
                  </a:cubicBezTo>
                  <a:lnTo>
                    <a:pt x="5662" y="14720"/>
                  </a:lnTo>
                  <a:close/>
                  <a:moveTo>
                    <a:pt x="4530" y="14720"/>
                  </a:moveTo>
                  <a:lnTo>
                    <a:pt x="4530" y="18096"/>
                  </a:lnTo>
                  <a:cubicBezTo>
                    <a:pt x="3850" y="17854"/>
                    <a:pt x="3397" y="17214"/>
                    <a:pt x="3397" y="16495"/>
                  </a:cubicBezTo>
                  <a:lnTo>
                    <a:pt x="3397" y="14720"/>
                  </a:lnTo>
                  <a:close/>
                  <a:moveTo>
                    <a:pt x="3326" y="1"/>
                  </a:moveTo>
                  <a:cubicBezTo>
                    <a:pt x="3182" y="1"/>
                    <a:pt x="3037" y="56"/>
                    <a:pt x="2926" y="166"/>
                  </a:cubicBezTo>
                  <a:cubicBezTo>
                    <a:pt x="2480" y="613"/>
                    <a:pt x="2265" y="1114"/>
                    <a:pt x="2265" y="1700"/>
                  </a:cubicBezTo>
                  <a:cubicBezTo>
                    <a:pt x="2265" y="2950"/>
                    <a:pt x="3277" y="3965"/>
                    <a:pt x="4530" y="3965"/>
                  </a:cubicBezTo>
                  <a:cubicBezTo>
                    <a:pt x="4572" y="3965"/>
                    <a:pt x="4614" y="3965"/>
                    <a:pt x="4657" y="3959"/>
                  </a:cubicBezTo>
                  <a:lnTo>
                    <a:pt x="4657" y="3959"/>
                  </a:lnTo>
                  <a:cubicBezTo>
                    <a:pt x="4572" y="4333"/>
                    <a:pt x="4527" y="4714"/>
                    <a:pt x="4530" y="5097"/>
                  </a:cubicBezTo>
                  <a:lnTo>
                    <a:pt x="4530" y="6522"/>
                  </a:lnTo>
                  <a:cubicBezTo>
                    <a:pt x="3114" y="7467"/>
                    <a:pt x="2265" y="9055"/>
                    <a:pt x="2265" y="10758"/>
                  </a:cubicBezTo>
                  <a:lnTo>
                    <a:pt x="2265" y="13588"/>
                  </a:lnTo>
                  <a:lnTo>
                    <a:pt x="565" y="13588"/>
                  </a:lnTo>
                  <a:cubicBezTo>
                    <a:pt x="251" y="13588"/>
                    <a:pt x="1" y="13841"/>
                    <a:pt x="1" y="14155"/>
                  </a:cubicBezTo>
                  <a:cubicBezTo>
                    <a:pt x="1" y="14466"/>
                    <a:pt x="251" y="14720"/>
                    <a:pt x="565" y="14720"/>
                  </a:cubicBezTo>
                  <a:lnTo>
                    <a:pt x="2265" y="14720"/>
                  </a:lnTo>
                  <a:lnTo>
                    <a:pt x="2265" y="16495"/>
                  </a:lnTo>
                  <a:cubicBezTo>
                    <a:pt x="2265" y="18056"/>
                    <a:pt x="3530" y="19322"/>
                    <a:pt x="5094" y="19325"/>
                  </a:cubicBezTo>
                  <a:cubicBezTo>
                    <a:pt x="5408" y="19325"/>
                    <a:pt x="5662" y="19071"/>
                    <a:pt x="5662" y="18760"/>
                  </a:cubicBezTo>
                  <a:lnTo>
                    <a:pt x="5662" y="17613"/>
                  </a:lnTo>
                  <a:cubicBezTo>
                    <a:pt x="6148" y="17990"/>
                    <a:pt x="6743" y="18192"/>
                    <a:pt x="7359" y="18192"/>
                  </a:cubicBezTo>
                  <a:cubicBezTo>
                    <a:pt x="7673" y="18192"/>
                    <a:pt x="7927" y="17939"/>
                    <a:pt x="7927" y="17628"/>
                  </a:cubicBezTo>
                  <a:lnTo>
                    <a:pt x="7927" y="14720"/>
                  </a:lnTo>
                  <a:lnTo>
                    <a:pt x="9059" y="14720"/>
                  </a:lnTo>
                  <a:lnTo>
                    <a:pt x="9059" y="18760"/>
                  </a:lnTo>
                  <a:cubicBezTo>
                    <a:pt x="9059" y="19071"/>
                    <a:pt x="9309" y="19325"/>
                    <a:pt x="9624" y="19325"/>
                  </a:cubicBezTo>
                  <a:cubicBezTo>
                    <a:pt x="9938" y="19325"/>
                    <a:pt x="10191" y="19071"/>
                    <a:pt x="10191" y="18760"/>
                  </a:cubicBezTo>
                  <a:lnTo>
                    <a:pt x="10191" y="14720"/>
                  </a:lnTo>
                  <a:lnTo>
                    <a:pt x="16417" y="14720"/>
                  </a:lnTo>
                  <a:cubicBezTo>
                    <a:pt x="16731" y="14720"/>
                    <a:pt x="16982" y="14466"/>
                    <a:pt x="16982" y="14155"/>
                  </a:cubicBezTo>
                  <a:cubicBezTo>
                    <a:pt x="16982" y="13841"/>
                    <a:pt x="16731" y="13588"/>
                    <a:pt x="16417" y="13588"/>
                  </a:cubicBezTo>
                  <a:lnTo>
                    <a:pt x="11263" y="13588"/>
                  </a:lnTo>
                  <a:cubicBezTo>
                    <a:pt x="12024" y="12845"/>
                    <a:pt x="12456" y="11821"/>
                    <a:pt x="12456" y="10758"/>
                  </a:cubicBezTo>
                  <a:lnTo>
                    <a:pt x="12456" y="5662"/>
                  </a:lnTo>
                  <a:lnTo>
                    <a:pt x="16417" y="5662"/>
                  </a:lnTo>
                  <a:cubicBezTo>
                    <a:pt x="16435" y="5662"/>
                    <a:pt x="16454" y="5662"/>
                    <a:pt x="16472" y="5659"/>
                  </a:cubicBezTo>
                  <a:lnTo>
                    <a:pt x="16484" y="5659"/>
                  </a:lnTo>
                  <a:cubicBezTo>
                    <a:pt x="16496" y="5659"/>
                    <a:pt x="16511" y="5656"/>
                    <a:pt x="16523" y="5653"/>
                  </a:cubicBezTo>
                  <a:cubicBezTo>
                    <a:pt x="16529" y="5653"/>
                    <a:pt x="16535" y="5653"/>
                    <a:pt x="16538" y="5650"/>
                  </a:cubicBezTo>
                  <a:cubicBezTo>
                    <a:pt x="16550" y="5647"/>
                    <a:pt x="16562" y="5643"/>
                    <a:pt x="16577" y="5640"/>
                  </a:cubicBezTo>
                  <a:lnTo>
                    <a:pt x="16592" y="5637"/>
                  </a:lnTo>
                  <a:cubicBezTo>
                    <a:pt x="16607" y="5631"/>
                    <a:pt x="16623" y="5625"/>
                    <a:pt x="16638" y="5619"/>
                  </a:cubicBezTo>
                  <a:lnTo>
                    <a:pt x="16644" y="5616"/>
                  </a:lnTo>
                  <a:cubicBezTo>
                    <a:pt x="16659" y="5610"/>
                    <a:pt x="16671" y="5604"/>
                    <a:pt x="16683" y="5598"/>
                  </a:cubicBezTo>
                  <a:lnTo>
                    <a:pt x="16701" y="5586"/>
                  </a:lnTo>
                  <a:cubicBezTo>
                    <a:pt x="16710" y="5583"/>
                    <a:pt x="16719" y="5577"/>
                    <a:pt x="16728" y="5571"/>
                  </a:cubicBezTo>
                  <a:cubicBezTo>
                    <a:pt x="16734" y="5568"/>
                    <a:pt x="16740" y="5562"/>
                    <a:pt x="16746" y="5559"/>
                  </a:cubicBezTo>
                  <a:lnTo>
                    <a:pt x="16758" y="5550"/>
                  </a:lnTo>
                  <a:lnTo>
                    <a:pt x="16768" y="5541"/>
                  </a:lnTo>
                  <a:lnTo>
                    <a:pt x="16792" y="5523"/>
                  </a:lnTo>
                  <a:cubicBezTo>
                    <a:pt x="16798" y="5517"/>
                    <a:pt x="16807" y="5511"/>
                    <a:pt x="16813" y="5505"/>
                  </a:cubicBezTo>
                  <a:lnTo>
                    <a:pt x="16831" y="5486"/>
                  </a:lnTo>
                  <a:lnTo>
                    <a:pt x="16849" y="5462"/>
                  </a:lnTo>
                  <a:lnTo>
                    <a:pt x="16864" y="5444"/>
                  </a:lnTo>
                  <a:cubicBezTo>
                    <a:pt x="16870" y="5435"/>
                    <a:pt x="16879" y="5429"/>
                    <a:pt x="16885" y="5420"/>
                  </a:cubicBezTo>
                  <a:lnTo>
                    <a:pt x="16897" y="5399"/>
                  </a:lnTo>
                  <a:cubicBezTo>
                    <a:pt x="16903" y="5390"/>
                    <a:pt x="16906" y="5381"/>
                    <a:pt x="16912" y="5375"/>
                  </a:cubicBezTo>
                  <a:lnTo>
                    <a:pt x="16925" y="5351"/>
                  </a:lnTo>
                  <a:cubicBezTo>
                    <a:pt x="16928" y="5342"/>
                    <a:pt x="16934" y="5332"/>
                    <a:pt x="16937" y="5326"/>
                  </a:cubicBezTo>
                  <a:cubicBezTo>
                    <a:pt x="16940" y="5317"/>
                    <a:pt x="16943" y="5305"/>
                    <a:pt x="16949" y="5296"/>
                  </a:cubicBezTo>
                  <a:cubicBezTo>
                    <a:pt x="16952" y="5287"/>
                    <a:pt x="16955" y="5281"/>
                    <a:pt x="16958" y="5275"/>
                  </a:cubicBezTo>
                  <a:cubicBezTo>
                    <a:pt x="16958" y="5266"/>
                    <a:pt x="16964" y="5254"/>
                    <a:pt x="16964" y="5245"/>
                  </a:cubicBezTo>
                  <a:cubicBezTo>
                    <a:pt x="16967" y="5236"/>
                    <a:pt x="16970" y="5230"/>
                    <a:pt x="16970" y="5221"/>
                  </a:cubicBezTo>
                  <a:cubicBezTo>
                    <a:pt x="16973" y="5215"/>
                    <a:pt x="16976" y="5203"/>
                    <a:pt x="16976" y="5194"/>
                  </a:cubicBezTo>
                  <a:cubicBezTo>
                    <a:pt x="16979" y="5182"/>
                    <a:pt x="16979" y="5175"/>
                    <a:pt x="16982" y="5166"/>
                  </a:cubicBezTo>
                  <a:cubicBezTo>
                    <a:pt x="16982" y="5157"/>
                    <a:pt x="16982" y="5148"/>
                    <a:pt x="16982" y="5139"/>
                  </a:cubicBezTo>
                  <a:cubicBezTo>
                    <a:pt x="16982" y="5130"/>
                    <a:pt x="16982" y="5118"/>
                    <a:pt x="16985" y="5109"/>
                  </a:cubicBezTo>
                  <a:lnTo>
                    <a:pt x="16985" y="5097"/>
                  </a:lnTo>
                  <a:lnTo>
                    <a:pt x="16985" y="2832"/>
                  </a:lnTo>
                  <a:cubicBezTo>
                    <a:pt x="16982" y="1271"/>
                    <a:pt x="15717" y="3"/>
                    <a:pt x="14153" y="3"/>
                  </a:cubicBezTo>
                  <a:lnTo>
                    <a:pt x="9624" y="3"/>
                  </a:lnTo>
                  <a:cubicBezTo>
                    <a:pt x="7754" y="3"/>
                    <a:pt x="6033" y="1027"/>
                    <a:pt x="5143" y="2672"/>
                  </a:cubicBezTo>
                  <a:cubicBezTo>
                    <a:pt x="5106" y="2681"/>
                    <a:pt x="5067" y="2697"/>
                    <a:pt x="5034" y="2715"/>
                  </a:cubicBezTo>
                  <a:cubicBezTo>
                    <a:pt x="4869" y="2797"/>
                    <a:pt x="4697" y="2834"/>
                    <a:pt x="4530" y="2834"/>
                  </a:cubicBezTo>
                  <a:cubicBezTo>
                    <a:pt x="3934" y="2834"/>
                    <a:pt x="3395" y="2356"/>
                    <a:pt x="3397" y="1700"/>
                  </a:cubicBezTo>
                  <a:cubicBezTo>
                    <a:pt x="3397" y="1419"/>
                    <a:pt x="3494" y="1199"/>
                    <a:pt x="3727" y="966"/>
                  </a:cubicBezTo>
                  <a:cubicBezTo>
                    <a:pt x="3950" y="746"/>
                    <a:pt x="3950" y="387"/>
                    <a:pt x="3727" y="166"/>
                  </a:cubicBezTo>
                  <a:cubicBezTo>
                    <a:pt x="3616" y="56"/>
                    <a:pt x="3471" y="1"/>
                    <a:pt x="33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059" name="Google Shape;10059;p76"/>
            <p:cNvSpPr/>
            <p:nvPr/>
          </p:nvSpPr>
          <p:spPr>
            <a:xfrm>
              <a:off x="1135200" y="3869900"/>
              <a:ext cx="37850" cy="28400"/>
            </a:xfrm>
            <a:custGeom>
              <a:avLst/>
              <a:gdLst/>
              <a:ahLst/>
              <a:cxnLst/>
              <a:rect l="l" t="t" r="r" b="b"/>
              <a:pathLst>
                <a:path w="1514" h="1136" extrusionOk="0">
                  <a:moveTo>
                    <a:pt x="758" y="1"/>
                  </a:moveTo>
                  <a:cubicBezTo>
                    <a:pt x="254" y="1"/>
                    <a:pt x="0" y="611"/>
                    <a:pt x="357" y="970"/>
                  </a:cubicBezTo>
                  <a:cubicBezTo>
                    <a:pt x="467" y="1080"/>
                    <a:pt x="612" y="1135"/>
                    <a:pt x="757" y="1135"/>
                  </a:cubicBezTo>
                  <a:cubicBezTo>
                    <a:pt x="902" y="1135"/>
                    <a:pt x="1047" y="1080"/>
                    <a:pt x="1157" y="970"/>
                  </a:cubicBezTo>
                  <a:cubicBezTo>
                    <a:pt x="1513" y="611"/>
                    <a:pt x="1263" y="1"/>
                    <a:pt x="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10060" name="Google Shape;10060;p76"/>
          <p:cNvSpPr/>
          <p:nvPr/>
        </p:nvSpPr>
        <p:spPr>
          <a:xfrm>
            <a:off x="5485351" y="3125004"/>
            <a:ext cx="348301" cy="341418"/>
          </a:xfrm>
          <a:custGeom>
            <a:avLst/>
            <a:gdLst/>
            <a:ahLst/>
            <a:cxnLst/>
            <a:rect l="l" t="t" r="r" b="b"/>
            <a:pathLst>
              <a:path w="19787" h="19396" extrusionOk="0">
                <a:moveTo>
                  <a:pt x="16583" y="1203"/>
                </a:moveTo>
                <a:cubicBezTo>
                  <a:pt x="17017" y="1203"/>
                  <a:pt x="17451" y="1370"/>
                  <a:pt x="17782" y="1702"/>
                </a:cubicBezTo>
                <a:cubicBezTo>
                  <a:pt x="18446" y="2363"/>
                  <a:pt x="18446" y="3438"/>
                  <a:pt x="17782" y="4102"/>
                </a:cubicBezTo>
                <a:lnTo>
                  <a:pt x="16565" y="5319"/>
                </a:lnTo>
                <a:lnTo>
                  <a:pt x="14165" y="2918"/>
                </a:lnTo>
                <a:lnTo>
                  <a:pt x="15382" y="1702"/>
                </a:lnTo>
                <a:cubicBezTo>
                  <a:pt x="15714" y="1370"/>
                  <a:pt x="16149" y="1203"/>
                  <a:pt x="16583" y="1203"/>
                </a:cubicBezTo>
                <a:close/>
                <a:moveTo>
                  <a:pt x="13362" y="3719"/>
                </a:moveTo>
                <a:lnTo>
                  <a:pt x="14162" y="4519"/>
                </a:lnTo>
                <a:lnTo>
                  <a:pt x="4587" y="14096"/>
                </a:lnTo>
                <a:cubicBezTo>
                  <a:pt x="4255" y="13861"/>
                  <a:pt x="3884" y="13692"/>
                  <a:pt x="3488" y="13595"/>
                </a:cubicBezTo>
                <a:lnTo>
                  <a:pt x="13310" y="3770"/>
                </a:lnTo>
                <a:lnTo>
                  <a:pt x="13362" y="3719"/>
                </a:lnTo>
                <a:close/>
                <a:moveTo>
                  <a:pt x="14965" y="5322"/>
                </a:moveTo>
                <a:lnTo>
                  <a:pt x="15765" y="6122"/>
                </a:lnTo>
                <a:lnTo>
                  <a:pt x="15714" y="6173"/>
                </a:lnTo>
                <a:lnTo>
                  <a:pt x="5888" y="15996"/>
                </a:lnTo>
                <a:cubicBezTo>
                  <a:pt x="5792" y="15600"/>
                  <a:pt x="5623" y="15229"/>
                  <a:pt x="5387" y="14897"/>
                </a:cubicBezTo>
                <a:lnTo>
                  <a:pt x="14965" y="5322"/>
                </a:lnTo>
                <a:close/>
                <a:moveTo>
                  <a:pt x="2704" y="14631"/>
                </a:moveTo>
                <a:cubicBezTo>
                  <a:pt x="3925" y="14631"/>
                  <a:pt x="4911" y="15655"/>
                  <a:pt x="4850" y="16889"/>
                </a:cubicBezTo>
                <a:lnTo>
                  <a:pt x="3736" y="17249"/>
                </a:lnTo>
                <a:cubicBezTo>
                  <a:pt x="3449" y="16572"/>
                  <a:pt x="2911" y="16035"/>
                  <a:pt x="2235" y="15748"/>
                </a:cubicBezTo>
                <a:lnTo>
                  <a:pt x="2594" y="14634"/>
                </a:lnTo>
                <a:cubicBezTo>
                  <a:pt x="2631" y="14632"/>
                  <a:pt x="2667" y="14631"/>
                  <a:pt x="2704" y="14631"/>
                </a:cubicBezTo>
                <a:close/>
                <a:moveTo>
                  <a:pt x="1888" y="16835"/>
                </a:moveTo>
                <a:cubicBezTo>
                  <a:pt x="2217" y="17001"/>
                  <a:pt x="2483" y="17267"/>
                  <a:pt x="2649" y="17596"/>
                </a:cubicBezTo>
                <a:lnTo>
                  <a:pt x="1528" y="17955"/>
                </a:lnTo>
                <a:lnTo>
                  <a:pt x="1888" y="16835"/>
                </a:lnTo>
                <a:close/>
                <a:moveTo>
                  <a:pt x="16654" y="1"/>
                </a:moveTo>
                <a:cubicBezTo>
                  <a:pt x="15897" y="1"/>
                  <a:pt x="15141" y="302"/>
                  <a:pt x="14581" y="901"/>
                </a:cubicBezTo>
                <a:lnTo>
                  <a:pt x="11710" y="3770"/>
                </a:lnTo>
                <a:lnTo>
                  <a:pt x="1882" y="13601"/>
                </a:lnTo>
                <a:cubicBezTo>
                  <a:pt x="1861" y="13619"/>
                  <a:pt x="1842" y="13641"/>
                  <a:pt x="1827" y="13662"/>
                </a:cubicBezTo>
                <a:lnTo>
                  <a:pt x="1809" y="13677"/>
                </a:lnTo>
                <a:lnTo>
                  <a:pt x="1788" y="13695"/>
                </a:lnTo>
                <a:cubicBezTo>
                  <a:pt x="1782" y="13701"/>
                  <a:pt x="1773" y="13707"/>
                  <a:pt x="1767" y="13716"/>
                </a:cubicBezTo>
                <a:cubicBezTo>
                  <a:pt x="1761" y="13722"/>
                  <a:pt x="1755" y="13725"/>
                  <a:pt x="1752" y="13731"/>
                </a:cubicBezTo>
                <a:cubicBezTo>
                  <a:pt x="1746" y="13737"/>
                  <a:pt x="1737" y="13746"/>
                  <a:pt x="1728" y="13755"/>
                </a:cubicBezTo>
                <a:lnTo>
                  <a:pt x="1716" y="13773"/>
                </a:lnTo>
                <a:cubicBezTo>
                  <a:pt x="1710" y="13782"/>
                  <a:pt x="1704" y="13789"/>
                  <a:pt x="1698" y="13801"/>
                </a:cubicBezTo>
                <a:cubicBezTo>
                  <a:pt x="1688" y="13810"/>
                  <a:pt x="1688" y="13813"/>
                  <a:pt x="1685" y="13819"/>
                </a:cubicBezTo>
                <a:cubicBezTo>
                  <a:pt x="1679" y="13825"/>
                  <a:pt x="1673" y="13837"/>
                  <a:pt x="1667" y="13846"/>
                </a:cubicBezTo>
                <a:cubicBezTo>
                  <a:pt x="1661" y="13855"/>
                  <a:pt x="1658" y="13861"/>
                  <a:pt x="1655" y="13870"/>
                </a:cubicBezTo>
                <a:cubicBezTo>
                  <a:pt x="1652" y="13879"/>
                  <a:pt x="1646" y="13885"/>
                  <a:pt x="1643" y="13894"/>
                </a:cubicBezTo>
                <a:cubicBezTo>
                  <a:pt x="1640" y="13903"/>
                  <a:pt x="1634" y="13918"/>
                  <a:pt x="1631" y="13933"/>
                </a:cubicBezTo>
                <a:cubicBezTo>
                  <a:pt x="1631" y="13936"/>
                  <a:pt x="1625" y="13939"/>
                  <a:pt x="1625" y="13943"/>
                </a:cubicBezTo>
                <a:lnTo>
                  <a:pt x="1625" y="13949"/>
                </a:lnTo>
                <a:cubicBezTo>
                  <a:pt x="1625" y="13949"/>
                  <a:pt x="1625" y="13952"/>
                  <a:pt x="1625" y="13952"/>
                </a:cubicBezTo>
                <a:lnTo>
                  <a:pt x="118" y="18656"/>
                </a:lnTo>
                <a:cubicBezTo>
                  <a:pt x="1" y="19021"/>
                  <a:pt x="272" y="19393"/>
                  <a:pt x="656" y="19396"/>
                </a:cubicBezTo>
                <a:cubicBezTo>
                  <a:pt x="713" y="19396"/>
                  <a:pt x="771" y="19387"/>
                  <a:pt x="828" y="19368"/>
                </a:cubicBezTo>
                <a:lnTo>
                  <a:pt x="5538" y="17859"/>
                </a:lnTo>
                <a:lnTo>
                  <a:pt x="5547" y="17856"/>
                </a:lnTo>
                <a:cubicBezTo>
                  <a:pt x="5559" y="17853"/>
                  <a:pt x="5571" y="17847"/>
                  <a:pt x="5584" y="17844"/>
                </a:cubicBezTo>
                <a:lnTo>
                  <a:pt x="5599" y="17838"/>
                </a:lnTo>
                <a:cubicBezTo>
                  <a:pt x="5611" y="17832"/>
                  <a:pt x="5623" y="17826"/>
                  <a:pt x="5635" y="17819"/>
                </a:cubicBezTo>
                <a:cubicBezTo>
                  <a:pt x="5650" y="17810"/>
                  <a:pt x="5653" y="17810"/>
                  <a:pt x="5659" y="17804"/>
                </a:cubicBezTo>
                <a:cubicBezTo>
                  <a:pt x="5668" y="17798"/>
                  <a:pt x="5680" y="17792"/>
                  <a:pt x="5689" y="17786"/>
                </a:cubicBezTo>
                <a:cubicBezTo>
                  <a:pt x="5698" y="17780"/>
                  <a:pt x="5701" y="17777"/>
                  <a:pt x="5710" y="17771"/>
                </a:cubicBezTo>
                <a:lnTo>
                  <a:pt x="5728" y="17756"/>
                </a:lnTo>
                <a:lnTo>
                  <a:pt x="5750" y="17738"/>
                </a:lnTo>
                <a:cubicBezTo>
                  <a:pt x="5756" y="17732"/>
                  <a:pt x="5762" y="17726"/>
                  <a:pt x="5768" y="17720"/>
                </a:cubicBezTo>
                <a:cubicBezTo>
                  <a:pt x="5774" y="17714"/>
                  <a:pt x="5780" y="17708"/>
                  <a:pt x="5783" y="17702"/>
                </a:cubicBezTo>
                <a:lnTo>
                  <a:pt x="5798" y="17687"/>
                </a:lnTo>
                <a:cubicBezTo>
                  <a:pt x="5810" y="17678"/>
                  <a:pt x="5819" y="17669"/>
                  <a:pt x="5828" y="17659"/>
                </a:cubicBezTo>
                <a:lnTo>
                  <a:pt x="15714" y="7777"/>
                </a:lnTo>
                <a:lnTo>
                  <a:pt x="18582" y="4902"/>
                </a:lnTo>
                <a:cubicBezTo>
                  <a:pt x="19754" y="3809"/>
                  <a:pt x="19787" y="1961"/>
                  <a:pt x="18655" y="829"/>
                </a:cubicBezTo>
                <a:cubicBezTo>
                  <a:pt x="18102" y="276"/>
                  <a:pt x="17378" y="1"/>
                  <a:pt x="166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10061" name="Google Shape;10061;p76"/>
          <p:cNvGrpSpPr/>
          <p:nvPr/>
        </p:nvGrpSpPr>
        <p:grpSpPr>
          <a:xfrm>
            <a:off x="5909841" y="3126102"/>
            <a:ext cx="312955" cy="340168"/>
            <a:chOff x="2100300" y="3804850"/>
            <a:chExt cx="444475" cy="483125"/>
          </a:xfrm>
        </p:grpSpPr>
        <p:sp>
          <p:nvSpPr>
            <p:cNvPr id="10062" name="Google Shape;10062;p76"/>
            <p:cNvSpPr/>
            <p:nvPr/>
          </p:nvSpPr>
          <p:spPr>
            <a:xfrm>
              <a:off x="2100300" y="3804850"/>
              <a:ext cx="444475" cy="483125"/>
            </a:xfrm>
            <a:custGeom>
              <a:avLst/>
              <a:gdLst/>
              <a:ahLst/>
              <a:cxnLst/>
              <a:rect l="l" t="t" r="r" b="b"/>
              <a:pathLst>
                <a:path w="17779" h="19325" extrusionOk="0">
                  <a:moveTo>
                    <a:pt x="2123" y="4001"/>
                  </a:moveTo>
                  <a:cubicBezTo>
                    <a:pt x="2627" y="4001"/>
                    <a:pt x="2881" y="4611"/>
                    <a:pt x="2524" y="4967"/>
                  </a:cubicBezTo>
                  <a:cubicBezTo>
                    <a:pt x="2408" y="5083"/>
                    <a:pt x="2265" y="5134"/>
                    <a:pt x="2126" y="5134"/>
                  </a:cubicBezTo>
                  <a:cubicBezTo>
                    <a:pt x="1835" y="5134"/>
                    <a:pt x="1558" y="4909"/>
                    <a:pt x="1558" y="4569"/>
                  </a:cubicBezTo>
                  <a:cubicBezTo>
                    <a:pt x="1558" y="4255"/>
                    <a:pt x="1809" y="4001"/>
                    <a:pt x="2123" y="4001"/>
                  </a:cubicBezTo>
                  <a:close/>
                  <a:moveTo>
                    <a:pt x="15710" y="4001"/>
                  </a:moveTo>
                  <a:cubicBezTo>
                    <a:pt x="16215" y="4001"/>
                    <a:pt x="16468" y="4611"/>
                    <a:pt x="16112" y="4967"/>
                  </a:cubicBezTo>
                  <a:cubicBezTo>
                    <a:pt x="15995" y="5083"/>
                    <a:pt x="15853" y="5134"/>
                    <a:pt x="15714" y="5134"/>
                  </a:cubicBezTo>
                  <a:cubicBezTo>
                    <a:pt x="15423" y="5134"/>
                    <a:pt x="15146" y="4909"/>
                    <a:pt x="15146" y="4569"/>
                  </a:cubicBezTo>
                  <a:cubicBezTo>
                    <a:pt x="15146" y="4255"/>
                    <a:pt x="15396" y="4001"/>
                    <a:pt x="15710" y="4001"/>
                  </a:cubicBezTo>
                  <a:close/>
                  <a:moveTo>
                    <a:pt x="8917" y="1132"/>
                  </a:moveTo>
                  <a:cubicBezTo>
                    <a:pt x="9551" y="1132"/>
                    <a:pt x="10251" y="1993"/>
                    <a:pt x="10789" y="3436"/>
                  </a:cubicBezTo>
                  <a:cubicBezTo>
                    <a:pt x="10894" y="3723"/>
                    <a:pt x="10994" y="4028"/>
                    <a:pt x="11084" y="4345"/>
                  </a:cubicBezTo>
                  <a:cubicBezTo>
                    <a:pt x="10345" y="4590"/>
                    <a:pt x="9623" y="4877"/>
                    <a:pt x="8917" y="5203"/>
                  </a:cubicBezTo>
                  <a:cubicBezTo>
                    <a:pt x="8210" y="4877"/>
                    <a:pt x="7488" y="4590"/>
                    <a:pt x="6749" y="4345"/>
                  </a:cubicBezTo>
                  <a:cubicBezTo>
                    <a:pt x="6842" y="4028"/>
                    <a:pt x="6939" y="3723"/>
                    <a:pt x="7044" y="3436"/>
                  </a:cubicBezTo>
                  <a:cubicBezTo>
                    <a:pt x="7582" y="1993"/>
                    <a:pt x="8282" y="1132"/>
                    <a:pt x="8917" y="1132"/>
                  </a:cubicBezTo>
                  <a:close/>
                  <a:moveTo>
                    <a:pt x="6483" y="5453"/>
                  </a:moveTo>
                  <a:cubicBezTo>
                    <a:pt x="6845" y="5577"/>
                    <a:pt x="7217" y="5713"/>
                    <a:pt x="7591" y="5867"/>
                  </a:cubicBezTo>
                  <a:cubicBezTo>
                    <a:pt x="7371" y="5985"/>
                    <a:pt x="7153" y="6105"/>
                    <a:pt x="6936" y="6229"/>
                  </a:cubicBezTo>
                  <a:cubicBezTo>
                    <a:pt x="6715" y="6356"/>
                    <a:pt x="6501" y="6486"/>
                    <a:pt x="6287" y="6619"/>
                  </a:cubicBezTo>
                  <a:cubicBezTo>
                    <a:pt x="6341" y="6217"/>
                    <a:pt x="6407" y="5831"/>
                    <a:pt x="6483" y="5453"/>
                  </a:cubicBezTo>
                  <a:close/>
                  <a:moveTo>
                    <a:pt x="11350" y="5453"/>
                  </a:moveTo>
                  <a:cubicBezTo>
                    <a:pt x="11426" y="5831"/>
                    <a:pt x="11492" y="6217"/>
                    <a:pt x="11546" y="6619"/>
                  </a:cubicBezTo>
                  <a:cubicBezTo>
                    <a:pt x="11335" y="6486"/>
                    <a:pt x="11118" y="6356"/>
                    <a:pt x="10897" y="6229"/>
                  </a:cubicBezTo>
                  <a:cubicBezTo>
                    <a:pt x="10677" y="6102"/>
                    <a:pt x="10459" y="5982"/>
                    <a:pt x="10242" y="5867"/>
                  </a:cubicBezTo>
                  <a:cubicBezTo>
                    <a:pt x="10619" y="5716"/>
                    <a:pt x="10988" y="5574"/>
                    <a:pt x="11350" y="5453"/>
                  </a:cubicBezTo>
                  <a:close/>
                  <a:moveTo>
                    <a:pt x="3799" y="4852"/>
                  </a:moveTo>
                  <a:cubicBezTo>
                    <a:pt x="4336" y="4904"/>
                    <a:pt x="4870" y="4997"/>
                    <a:pt x="5396" y="5133"/>
                  </a:cubicBezTo>
                  <a:cubicBezTo>
                    <a:pt x="5239" y="5894"/>
                    <a:pt x="5124" y="6661"/>
                    <a:pt x="5055" y="7434"/>
                  </a:cubicBezTo>
                  <a:cubicBezTo>
                    <a:pt x="4421" y="7881"/>
                    <a:pt x="3811" y="8361"/>
                    <a:pt x="3231" y="8877"/>
                  </a:cubicBezTo>
                  <a:cubicBezTo>
                    <a:pt x="3004" y="8645"/>
                    <a:pt x="2796" y="8412"/>
                    <a:pt x="2606" y="8180"/>
                  </a:cubicBezTo>
                  <a:cubicBezTo>
                    <a:pt x="1969" y="7404"/>
                    <a:pt x="1579" y="6691"/>
                    <a:pt x="1483" y="6139"/>
                  </a:cubicBezTo>
                  <a:lnTo>
                    <a:pt x="1483" y="6139"/>
                  </a:lnTo>
                  <a:cubicBezTo>
                    <a:pt x="1695" y="6225"/>
                    <a:pt x="1912" y="6266"/>
                    <a:pt x="2125" y="6266"/>
                  </a:cubicBezTo>
                  <a:cubicBezTo>
                    <a:pt x="2922" y="6266"/>
                    <a:pt x="3656" y="5698"/>
                    <a:pt x="3799" y="4852"/>
                  </a:cubicBezTo>
                  <a:close/>
                  <a:moveTo>
                    <a:pt x="14037" y="4852"/>
                  </a:moveTo>
                  <a:cubicBezTo>
                    <a:pt x="14180" y="5698"/>
                    <a:pt x="14914" y="6266"/>
                    <a:pt x="15711" y="6266"/>
                  </a:cubicBezTo>
                  <a:cubicBezTo>
                    <a:pt x="15924" y="6266"/>
                    <a:pt x="16141" y="6225"/>
                    <a:pt x="16353" y="6139"/>
                  </a:cubicBezTo>
                  <a:lnTo>
                    <a:pt x="16353" y="6139"/>
                  </a:lnTo>
                  <a:cubicBezTo>
                    <a:pt x="16254" y="6691"/>
                    <a:pt x="15867" y="7404"/>
                    <a:pt x="15227" y="8180"/>
                  </a:cubicBezTo>
                  <a:cubicBezTo>
                    <a:pt x="15037" y="8412"/>
                    <a:pt x="14829" y="8645"/>
                    <a:pt x="14602" y="8877"/>
                  </a:cubicBezTo>
                  <a:cubicBezTo>
                    <a:pt x="14022" y="8361"/>
                    <a:pt x="13412" y="7881"/>
                    <a:pt x="12778" y="7434"/>
                  </a:cubicBezTo>
                  <a:cubicBezTo>
                    <a:pt x="12709" y="6661"/>
                    <a:pt x="12594" y="5894"/>
                    <a:pt x="12440" y="5133"/>
                  </a:cubicBezTo>
                  <a:cubicBezTo>
                    <a:pt x="12963" y="4997"/>
                    <a:pt x="13497" y="4904"/>
                    <a:pt x="14037" y="4852"/>
                  </a:cubicBezTo>
                  <a:close/>
                  <a:moveTo>
                    <a:pt x="4964" y="8908"/>
                  </a:moveTo>
                  <a:lnTo>
                    <a:pt x="4964" y="8908"/>
                  </a:lnTo>
                  <a:cubicBezTo>
                    <a:pt x="4958" y="9158"/>
                    <a:pt x="4955" y="9409"/>
                    <a:pt x="4955" y="9662"/>
                  </a:cubicBezTo>
                  <a:cubicBezTo>
                    <a:pt x="4952" y="9916"/>
                    <a:pt x="4958" y="10167"/>
                    <a:pt x="4964" y="10417"/>
                  </a:cubicBezTo>
                  <a:cubicBezTo>
                    <a:pt x="4644" y="10170"/>
                    <a:pt x="4339" y="9916"/>
                    <a:pt x="4052" y="9662"/>
                  </a:cubicBezTo>
                  <a:cubicBezTo>
                    <a:pt x="4339" y="9409"/>
                    <a:pt x="4644" y="9155"/>
                    <a:pt x="4964" y="8908"/>
                  </a:cubicBezTo>
                  <a:close/>
                  <a:moveTo>
                    <a:pt x="12869" y="8908"/>
                  </a:moveTo>
                  <a:lnTo>
                    <a:pt x="12869" y="8908"/>
                  </a:lnTo>
                  <a:cubicBezTo>
                    <a:pt x="13189" y="9155"/>
                    <a:pt x="13491" y="9409"/>
                    <a:pt x="13781" y="9662"/>
                  </a:cubicBezTo>
                  <a:cubicBezTo>
                    <a:pt x="13494" y="9916"/>
                    <a:pt x="13189" y="10170"/>
                    <a:pt x="12869" y="10417"/>
                  </a:cubicBezTo>
                  <a:cubicBezTo>
                    <a:pt x="12875" y="10167"/>
                    <a:pt x="12878" y="9916"/>
                    <a:pt x="12881" y="9662"/>
                  </a:cubicBezTo>
                  <a:cubicBezTo>
                    <a:pt x="12881" y="9409"/>
                    <a:pt x="12875" y="9158"/>
                    <a:pt x="12869" y="8908"/>
                  </a:cubicBezTo>
                  <a:close/>
                  <a:moveTo>
                    <a:pt x="8917" y="6459"/>
                  </a:moveTo>
                  <a:cubicBezTo>
                    <a:pt x="9391" y="6688"/>
                    <a:pt x="9865" y="6942"/>
                    <a:pt x="10333" y="7211"/>
                  </a:cubicBezTo>
                  <a:cubicBezTo>
                    <a:pt x="10801" y="7482"/>
                    <a:pt x="11260" y="7766"/>
                    <a:pt x="11694" y="8059"/>
                  </a:cubicBezTo>
                  <a:cubicBezTo>
                    <a:pt x="11728" y="8581"/>
                    <a:pt x="11749" y="9119"/>
                    <a:pt x="11749" y="9662"/>
                  </a:cubicBezTo>
                  <a:cubicBezTo>
                    <a:pt x="11749" y="10206"/>
                    <a:pt x="11728" y="10743"/>
                    <a:pt x="11694" y="11266"/>
                  </a:cubicBezTo>
                  <a:cubicBezTo>
                    <a:pt x="11260" y="11559"/>
                    <a:pt x="10804" y="11839"/>
                    <a:pt x="10333" y="12114"/>
                  </a:cubicBezTo>
                  <a:cubicBezTo>
                    <a:pt x="9862" y="12386"/>
                    <a:pt x="9388" y="12637"/>
                    <a:pt x="8920" y="12869"/>
                  </a:cubicBezTo>
                  <a:cubicBezTo>
                    <a:pt x="8445" y="12640"/>
                    <a:pt x="7971" y="12386"/>
                    <a:pt x="7500" y="12114"/>
                  </a:cubicBezTo>
                  <a:cubicBezTo>
                    <a:pt x="7032" y="11842"/>
                    <a:pt x="6576" y="11559"/>
                    <a:pt x="6139" y="11266"/>
                  </a:cubicBezTo>
                  <a:cubicBezTo>
                    <a:pt x="6105" y="10743"/>
                    <a:pt x="6087" y="10206"/>
                    <a:pt x="6087" y="9662"/>
                  </a:cubicBezTo>
                  <a:cubicBezTo>
                    <a:pt x="6087" y="9119"/>
                    <a:pt x="6105" y="8581"/>
                    <a:pt x="6139" y="8059"/>
                  </a:cubicBezTo>
                  <a:cubicBezTo>
                    <a:pt x="6576" y="7766"/>
                    <a:pt x="7029" y="7485"/>
                    <a:pt x="7500" y="7211"/>
                  </a:cubicBezTo>
                  <a:cubicBezTo>
                    <a:pt x="7971" y="6942"/>
                    <a:pt x="8445" y="6688"/>
                    <a:pt x="8917" y="6459"/>
                  </a:cubicBezTo>
                  <a:close/>
                  <a:moveTo>
                    <a:pt x="11546" y="12706"/>
                  </a:moveTo>
                  <a:lnTo>
                    <a:pt x="11546" y="12706"/>
                  </a:lnTo>
                  <a:cubicBezTo>
                    <a:pt x="11492" y="13108"/>
                    <a:pt x="11426" y="13497"/>
                    <a:pt x="11350" y="13872"/>
                  </a:cubicBezTo>
                  <a:cubicBezTo>
                    <a:pt x="10988" y="13751"/>
                    <a:pt x="10619" y="13612"/>
                    <a:pt x="10242" y="13461"/>
                  </a:cubicBezTo>
                  <a:cubicBezTo>
                    <a:pt x="10462" y="13343"/>
                    <a:pt x="10680" y="13219"/>
                    <a:pt x="10897" y="13096"/>
                  </a:cubicBezTo>
                  <a:cubicBezTo>
                    <a:pt x="11115" y="12969"/>
                    <a:pt x="11332" y="12839"/>
                    <a:pt x="11546" y="12706"/>
                  </a:cubicBezTo>
                  <a:close/>
                  <a:moveTo>
                    <a:pt x="6287" y="12706"/>
                  </a:moveTo>
                  <a:cubicBezTo>
                    <a:pt x="6498" y="12836"/>
                    <a:pt x="6715" y="12966"/>
                    <a:pt x="6936" y="13092"/>
                  </a:cubicBezTo>
                  <a:cubicBezTo>
                    <a:pt x="7153" y="13219"/>
                    <a:pt x="7374" y="13343"/>
                    <a:pt x="7597" y="13461"/>
                  </a:cubicBezTo>
                  <a:lnTo>
                    <a:pt x="7594" y="13461"/>
                  </a:lnTo>
                  <a:cubicBezTo>
                    <a:pt x="7217" y="13615"/>
                    <a:pt x="6848" y="13754"/>
                    <a:pt x="6483" y="13875"/>
                  </a:cubicBezTo>
                  <a:cubicBezTo>
                    <a:pt x="6407" y="13497"/>
                    <a:pt x="6341" y="13108"/>
                    <a:pt x="6287" y="12706"/>
                  </a:cubicBezTo>
                  <a:close/>
                  <a:moveTo>
                    <a:pt x="14602" y="10447"/>
                  </a:moveTo>
                  <a:cubicBezTo>
                    <a:pt x="14829" y="10680"/>
                    <a:pt x="15037" y="10912"/>
                    <a:pt x="15227" y="11145"/>
                  </a:cubicBezTo>
                  <a:cubicBezTo>
                    <a:pt x="15867" y="11921"/>
                    <a:pt x="16254" y="12634"/>
                    <a:pt x="16353" y="13186"/>
                  </a:cubicBezTo>
                  <a:cubicBezTo>
                    <a:pt x="16141" y="13099"/>
                    <a:pt x="15923" y="13059"/>
                    <a:pt x="15710" y="13059"/>
                  </a:cubicBezTo>
                  <a:cubicBezTo>
                    <a:pt x="14912" y="13059"/>
                    <a:pt x="14180" y="13627"/>
                    <a:pt x="14034" y="14472"/>
                  </a:cubicBezTo>
                  <a:cubicBezTo>
                    <a:pt x="13497" y="14421"/>
                    <a:pt x="12963" y="14327"/>
                    <a:pt x="12440" y="14192"/>
                  </a:cubicBezTo>
                  <a:cubicBezTo>
                    <a:pt x="12594" y="13431"/>
                    <a:pt x="12709" y="12664"/>
                    <a:pt x="12778" y="11891"/>
                  </a:cubicBezTo>
                  <a:cubicBezTo>
                    <a:pt x="13412" y="11444"/>
                    <a:pt x="14022" y="10964"/>
                    <a:pt x="14602" y="10447"/>
                  </a:cubicBezTo>
                  <a:close/>
                  <a:moveTo>
                    <a:pt x="3231" y="10447"/>
                  </a:moveTo>
                  <a:cubicBezTo>
                    <a:pt x="3811" y="10964"/>
                    <a:pt x="4421" y="11444"/>
                    <a:pt x="5055" y="11891"/>
                  </a:cubicBezTo>
                  <a:cubicBezTo>
                    <a:pt x="5124" y="12664"/>
                    <a:pt x="5239" y="13434"/>
                    <a:pt x="5393" y="14195"/>
                  </a:cubicBezTo>
                  <a:cubicBezTo>
                    <a:pt x="5079" y="14273"/>
                    <a:pt x="4774" y="14336"/>
                    <a:pt x="4478" y="14388"/>
                  </a:cubicBezTo>
                  <a:cubicBezTo>
                    <a:pt x="4028" y="14462"/>
                    <a:pt x="3616" y="14499"/>
                    <a:pt x="3250" y="14499"/>
                  </a:cubicBezTo>
                  <a:cubicBezTo>
                    <a:pt x="2389" y="14499"/>
                    <a:pt x="1786" y="14296"/>
                    <a:pt x="1561" y="13908"/>
                  </a:cubicBezTo>
                  <a:cubicBezTo>
                    <a:pt x="1244" y="13358"/>
                    <a:pt x="1634" y="12326"/>
                    <a:pt x="2606" y="11145"/>
                  </a:cubicBezTo>
                  <a:cubicBezTo>
                    <a:pt x="2796" y="10912"/>
                    <a:pt x="3007" y="10680"/>
                    <a:pt x="3231" y="10447"/>
                  </a:cubicBezTo>
                  <a:close/>
                  <a:moveTo>
                    <a:pt x="15707" y="14191"/>
                  </a:moveTo>
                  <a:cubicBezTo>
                    <a:pt x="15999" y="14191"/>
                    <a:pt x="16278" y="14416"/>
                    <a:pt x="16278" y="14759"/>
                  </a:cubicBezTo>
                  <a:cubicBezTo>
                    <a:pt x="16278" y="15070"/>
                    <a:pt x="16024" y="15324"/>
                    <a:pt x="15710" y="15324"/>
                  </a:cubicBezTo>
                  <a:cubicBezTo>
                    <a:pt x="15206" y="15324"/>
                    <a:pt x="14952" y="14714"/>
                    <a:pt x="15309" y="14358"/>
                  </a:cubicBezTo>
                  <a:cubicBezTo>
                    <a:pt x="15425" y="14242"/>
                    <a:pt x="15568" y="14191"/>
                    <a:pt x="15707" y="14191"/>
                  </a:cubicBezTo>
                  <a:close/>
                  <a:moveTo>
                    <a:pt x="8917" y="14122"/>
                  </a:moveTo>
                  <a:cubicBezTo>
                    <a:pt x="9623" y="14448"/>
                    <a:pt x="10348" y="14735"/>
                    <a:pt x="11084" y="14980"/>
                  </a:cubicBezTo>
                  <a:cubicBezTo>
                    <a:pt x="10994" y="15297"/>
                    <a:pt x="10894" y="15602"/>
                    <a:pt x="10789" y="15892"/>
                  </a:cubicBezTo>
                  <a:cubicBezTo>
                    <a:pt x="10251" y="17332"/>
                    <a:pt x="9551" y="18192"/>
                    <a:pt x="8917" y="18192"/>
                  </a:cubicBezTo>
                  <a:cubicBezTo>
                    <a:pt x="8282" y="18192"/>
                    <a:pt x="7582" y="17332"/>
                    <a:pt x="7044" y="15892"/>
                  </a:cubicBezTo>
                  <a:cubicBezTo>
                    <a:pt x="6939" y="15602"/>
                    <a:pt x="6839" y="15300"/>
                    <a:pt x="6749" y="14980"/>
                  </a:cubicBezTo>
                  <a:cubicBezTo>
                    <a:pt x="7488" y="14735"/>
                    <a:pt x="8213" y="14448"/>
                    <a:pt x="8917" y="14122"/>
                  </a:cubicBezTo>
                  <a:close/>
                  <a:moveTo>
                    <a:pt x="8917" y="0"/>
                  </a:moveTo>
                  <a:cubicBezTo>
                    <a:pt x="7757" y="0"/>
                    <a:pt x="6715" y="1081"/>
                    <a:pt x="5985" y="3041"/>
                  </a:cubicBezTo>
                  <a:cubicBezTo>
                    <a:pt x="5867" y="3355"/>
                    <a:pt x="5758" y="3687"/>
                    <a:pt x="5662" y="4031"/>
                  </a:cubicBezTo>
                  <a:cubicBezTo>
                    <a:pt x="4919" y="3844"/>
                    <a:pt x="4215" y="3732"/>
                    <a:pt x="3587" y="3702"/>
                  </a:cubicBezTo>
                  <a:cubicBezTo>
                    <a:pt x="3271" y="3173"/>
                    <a:pt x="2709" y="2871"/>
                    <a:pt x="2126" y="2871"/>
                  </a:cubicBezTo>
                  <a:cubicBezTo>
                    <a:pt x="1901" y="2871"/>
                    <a:pt x="1673" y="2916"/>
                    <a:pt x="1455" y="3011"/>
                  </a:cubicBezTo>
                  <a:cubicBezTo>
                    <a:pt x="670" y="3346"/>
                    <a:pt x="260" y="4212"/>
                    <a:pt x="492" y="5034"/>
                  </a:cubicBezTo>
                  <a:cubicBezTo>
                    <a:pt x="54" y="6024"/>
                    <a:pt x="489" y="7389"/>
                    <a:pt x="1733" y="8898"/>
                  </a:cubicBezTo>
                  <a:cubicBezTo>
                    <a:pt x="1942" y="9152"/>
                    <a:pt x="2171" y="9409"/>
                    <a:pt x="2416" y="9662"/>
                  </a:cubicBezTo>
                  <a:cubicBezTo>
                    <a:pt x="2171" y="9916"/>
                    <a:pt x="1942" y="10170"/>
                    <a:pt x="1733" y="10426"/>
                  </a:cubicBezTo>
                  <a:cubicBezTo>
                    <a:pt x="411" y="12033"/>
                    <a:pt x="0" y="13470"/>
                    <a:pt x="583" y="14475"/>
                  </a:cubicBezTo>
                  <a:cubicBezTo>
                    <a:pt x="1021" y="15233"/>
                    <a:pt x="1954" y="15629"/>
                    <a:pt x="3270" y="15629"/>
                  </a:cubicBezTo>
                  <a:cubicBezTo>
                    <a:pt x="3738" y="15626"/>
                    <a:pt x="4203" y="15584"/>
                    <a:pt x="4662" y="15505"/>
                  </a:cubicBezTo>
                  <a:cubicBezTo>
                    <a:pt x="4985" y="15451"/>
                    <a:pt x="5320" y="15378"/>
                    <a:pt x="5662" y="15294"/>
                  </a:cubicBezTo>
                  <a:cubicBezTo>
                    <a:pt x="5761" y="15641"/>
                    <a:pt x="5867" y="15970"/>
                    <a:pt x="5985" y="16284"/>
                  </a:cubicBezTo>
                  <a:cubicBezTo>
                    <a:pt x="6715" y="18244"/>
                    <a:pt x="7757" y="19325"/>
                    <a:pt x="8917" y="19325"/>
                  </a:cubicBezTo>
                  <a:cubicBezTo>
                    <a:pt x="10076" y="19325"/>
                    <a:pt x="11118" y="18244"/>
                    <a:pt x="11848" y="16284"/>
                  </a:cubicBezTo>
                  <a:cubicBezTo>
                    <a:pt x="11966" y="15970"/>
                    <a:pt x="12075" y="15638"/>
                    <a:pt x="12171" y="15294"/>
                  </a:cubicBezTo>
                  <a:cubicBezTo>
                    <a:pt x="12917" y="15481"/>
                    <a:pt x="13618" y="15593"/>
                    <a:pt x="14246" y="15623"/>
                  </a:cubicBezTo>
                  <a:cubicBezTo>
                    <a:pt x="14562" y="16152"/>
                    <a:pt x="15123" y="16453"/>
                    <a:pt x="15705" y="16453"/>
                  </a:cubicBezTo>
                  <a:cubicBezTo>
                    <a:pt x="15930" y="16453"/>
                    <a:pt x="16159" y="16408"/>
                    <a:pt x="16378" y="16314"/>
                  </a:cubicBezTo>
                  <a:cubicBezTo>
                    <a:pt x="17163" y="15979"/>
                    <a:pt x="17573" y="15112"/>
                    <a:pt x="17341" y="14291"/>
                  </a:cubicBezTo>
                  <a:cubicBezTo>
                    <a:pt x="17779" y="13301"/>
                    <a:pt x="17344" y="11936"/>
                    <a:pt x="16100" y="10426"/>
                  </a:cubicBezTo>
                  <a:cubicBezTo>
                    <a:pt x="15891" y="10170"/>
                    <a:pt x="15662" y="9916"/>
                    <a:pt x="15417" y="9662"/>
                  </a:cubicBezTo>
                  <a:cubicBezTo>
                    <a:pt x="15662" y="9409"/>
                    <a:pt x="15891" y="9152"/>
                    <a:pt x="16100" y="8898"/>
                  </a:cubicBezTo>
                  <a:cubicBezTo>
                    <a:pt x="17347" y="7389"/>
                    <a:pt x="17779" y="6024"/>
                    <a:pt x="17341" y="5034"/>
                  </a:cubicBezTo>
                  <a:cubicBezTo>
                    <a:pt x="17573" y="4212"/>
                    <a:pt x="17163" y="3346"/>
                    <a:pt x="16378" y="3011"/>
                  </a:cubicBezTo>
                  <a:cubicBezTo>
                    <a:pt x="16159" y="2916"/>
                    <a:pt x="15930" y="2871"/>
                    <a:pt x="15705" y="2871"/>
                  </a:cubicBezTo>
                  <a:cubicBezTo>
                    <a:pt x="15123" y="2871"/>
                    <a:pt x="14562" y="3173"/>
                    <a:pt x="14246" y="3702"/>
                  </a:cubicBezTo>
                  <a:cubicBezTo>
                    <a:pt x="13615" y="3732"/>
                    <a:pt x="12914" y="3844"/>
                    <a:pt x="12171" y="4031"/>
                  </a:cubicBezTo>
                  <a:cubicBezTo>
                    <a:pt x="12075" y="3684"/>
                    <a:pt x="11966" y="3355"/>
                    <a:pt x="11848" y="3041"/>
                  </a:cubicBezTo>
                  <a:cubicBezTo>
                    <a:pt x="11118" y="1081"/>
                    <a:pt x="10076" y="0"/>
                    <a:pt x="89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063" name="Google Shape;10063;p76"/>
            <p:cNvSpPr/>
            <p:nvPr/>
          </p:nvSpPr>
          <p:spPr>
            <a:xfrm>
              <a:off x="2280775" y="4003900"/>
              <a:ext cx="88275" cy="85025"/>
            </a:xfrm>
            <a:custGeom>
              <a:avLst/>
              <a:gdLst/>
              <a:ahLst/>
              <a:cxnLst/>
              <a:rect l="l" t="t" r="r" b="b"/>
              <a:pathLst>
                <a:path w="3531" h="3401" extrusionOk="0">
                  <a:moveTo>
                    <a:pt x="1698" y="1136"/>
                  </a:moveTo>
                  <a:cubicBezTo>
                    <a:pt x="2202" y="1136"/>
                    <a:pt x="2455" y="1743"/>
                    <a:pt x="2099" y="2102"/>
                  </a:cubicBezTo>
                  <a:cubicBezTo>
                    <a:pt x="1983" y="2217"/>
                    <a:pt x="1841" y="2268"/>
                    <a:pt x="1703" y="2268"/>
                  </a:cubicBezTo>
                  <a:cubicBezTo>
                    <a:pt x="1411" y="2268"/>
                    <a:pt x="1133" y="2042"/>
                    <a:pt x="1133" y="1700"/>
                  </a:cubicBezTo>
                  <a:cubicBezTo>
                    <a:pt x="1133" y="1386"/>
                    <a:pt x="1383" y="1136"/>
                    <a:pt x="1698" y="1136"/>
                  </a:cubicBezTo>
                  <a:close/>
                  <a:moveTo>
                    <a:pt x="1698" y="1"/>
                  </a:moveTo>
                  <a:cubicBezTo>
                    <a:pt x="1479" y="1"/>
                    <a:pt x="1258" y="43"/>
                    <a:pt x="1048" y="130"/>
                  </a:cubicBezTo>
                  <a:cubicBezTo>
                    <a:pt x="414" y="393"/>
                    <a:pt x="1" y="1012"/>
                    <a:pt x="1" y="1700"/>
                  </a:cubicBezTo>
                  <a:cubicBezTo>
                    <a:pt x="1" y="2639"/>
                    <a:pt x="758" y="3397"/>
                    <a:pt x="1698" y="3400"/>
                  </a:cubicBezTo>
                  <a:cubicBezTo>
                    <a:pt x="2386" y="3400"/>
                    <a:pt x="3005" y="2984"/>
                    <a:pt x="3268" y="2350"/>
                  </a:cubicBezTo>
                  <a:cubicBezTo>
                    <a:pt x="3530" y="1715"/>
                    <a:pt x="3385" y="985"/>
                    <a:pt x="2899" y="499"/>
                  </a:cubicBezTo>
                  <a:cubicBezTo>
                    <a:pt x="2574" y="173"/>
                    <a:pt x="2140" y="1"/>
                    <a:pt x="16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0064" name="Google Shape;10064;p76"/>
          <p:cNvGrpSpPr/>
          <p:nvPr/>
        </p:nvGrpSpPr>
        <p:grpSpPr>
          <a:xfrm>
            <a:off x="6333463" y="3126102"/>
            <a:ext cx="294261" cy="340168"/>
            <a:chOff x="2708700" y="3804850"/>
            <a:chExt cx="417925" cy="483125"/>
          </a:xfrm>
        </p:grpSpPr>
        <p:sp>
          <p:nvSpPr>
            <p:cNvPr id="10065" name="Google Shape;10065;p76"/>
            <p:cNvSpPr/>
            <p:nvPr/>
          </p:nvSpPr>
          <p:spPr>
            <a:xfrm>
              <a:off x="2708700" y="3804850"/>
              <a:ext cx="417925" cy="483125"/>
            </a:xfrm>
            <a:custGeom>
              <a:avLst/>
              <a:gdLst/>
              <a:ahLst/>
              <a:cxnLst/>
              <a:rect l="l" t="t" r="r" b="b"/>
              <a:pathLst>
                <a:path w="16717" h="19325" extrusionOk="0">
                  <a:moveTo>
                    <a:pt x="10354" y="1132"/>
                  </a:moveTo>
                  <a:lnTo>
                    <a:pt x="10354" y="8618"/>
                  </a:lnTo>
                  <a:cubicBezTo>
                    <a:pt x="10354" y="8714"/>
                    <a:pt x="10379" y="8811"/>
                    <a:pt x="10430" y="8898"/>
                  </a:cubicBezTo>
                  <a:lnTo>
                    <a:pt x="12447" y="12425"/>
                  </a:lnTo>
                  <a:lnTo>
                    <a:pt x="4273" y="12425"/>
                  </a:lnTo>
                  <a:lnTo>
                    <a:pt x="6290" y="8898"/>
                  </a:lnTo>
                  <a:cubicBezTo>
                    <a:pt x="6339" y="8811"/>
                    <a:pt x="6366" y="8714"/>
                    <a:pt x="6366" y="8618"/>
                  </a:cubicBezTo>
                  <a:lnTo>
                    <a:pt x="6366" y="1132"/>
                  </a:lnTo>
                  <a:close/>
                  <a:moveTo>
                    <a:pt x="13090" y="13557"/>
                  </a:moveTo>
                  <a:lnTo>
                    <a:pt x="15469" y="17718"/>
                  </a:lnTo>
                  <a:cubicBezTo>
                    <a:pt x="15527" y="17818"/>
                    <a:pt x="15530" y="17939"/>
                    <a:pt x="15472" y="18038"/>
                  </a:cubicBezTo>
                  <a:cubicBezTo>
                    <a:pt x="15418" y="18135"/>
                    <a:pt x="15318" y="18192"/>
                    <a:pt x="15210" y="18192"/>
                  </a:cubicBezTo>
                  <a:lnTo>
                    <a:pt x="1511" y="18192"/>
                  </a:lnTo>
                  <a:cubicBezTo>
                    <a:pt x="1399" y="18192"/>
                    <a:pt x="1299" y="18135"/>
                    <a:pt x="1245" y="18038"/>
                  </a:cubicBezTo>
                  <a:cubicBezTo>
                    <a:pt x="1187" y="17939"/>
                    <a:pt x="1187" y="17818"/>
                    <a:pt x="1245" y="17718"/>
                  </a:cubicBezTo>
                  <a:lnTo>
                    <a:pt x="3624" y="13557"/>
                  </a:lnTo>
                  <a:close/>
                  <a:moveTo>
                    <a:pt x="4717" y="0"/>
                  </a:moveTo>
                  <a:cubicBezTo>
                    <a:pt x="4403" y="0"/>
                    <a:pt x="4153" y="254"/>
                    <a:pt x="4153" y="568"/>
                  </a:cubicBezTo>
                  <a:cubicBezTo>
                    <a:pt x="4153" y="879"/>
                    <a:pt x="4403" y="1132"/>
                    <a:pt x="4717" y="1132"/>
                  </a:cubicBezTo>
                  <a:lnTo>
                    <a:pt x="5234" y="1132"/>
                  </a:lnTo>
                  <a:lnTo>
                    <a:pt x="5234" y="8467"/>
                  </a:lnTo>
                  <a:lnTo>
                    <a:pt x="264" y="17157"/>
                  </a:lnTo>
                  <a:cubicBezTo>
                    <a:pt x="1" y="17604"/>
                    <a:pt x="4" y="18159"/>
                    <a:pt x="267" y="18606"/>
                  </a:cubicBezTo>
                  <a:cubicBezTo>
                    <a:pt x="519" y="19050"/>
                    <a:pt x="992" y="19325"/>
                    <a:pt x="1502" y="19325"/>
                  </a:cubicBezTo>
                  <a:cubicBezTo>
                    <a:pt x="1505" y="19325"/>
                    <a:pt x="1508" y="19325"/>
                    <a:pt x="1511" y="19325"/>
                  </a:cubicBezTo>
                  <a:lnTo>
                    <a:pt x="15207" y="19325"/>
                  </a:lnTo>
                  <a:cubicBezTo>
                    <a:pt x="15210" y="19325"/>
                    <a:pt x="15212" y="19325"/>
                    <a:pt x="15215" y="19325"/>
                  </a:cubicBezTo>
                  <a:cubicBezTo>
                    <a:pt x="15725" y="19325"/>
                    <a:pt x="16198" y="19050"/>
                    <a:pt x="16451" y="18606"/>
                  </a:cubicBezTo>
                  <a:cubicBezTo>
                    <a:pt x="16713" y="18159"/>
                    <a:pt x="16716" y="17607"/>
                    <a:pt x="16454" y="17157"/>
                  </a:cubicBezTo>
                  <a:lnTo>
                    <a:pt x="11487" y="8467"/>
                  </a:lnTo>
                  <a:lnTo>
                    <a:pt x="11487" y="1132"/>
                  </a:lnTo>
                  <a:lnTo>
                    <a:pt x="12003" y="1132"/>
                  </a:lnTo>
                  <a:cubicBezTo>
                    <a:pt x="12314" y="1132"/>
                    <a:pt x="12568" y="879"/>
                    <a:pt x="12568" y="568"/>
                  </a:cubicBezTo>
                  <a:cubicBezTo>
                    <a:pt x="12568" y="254"/>
                    <a:pt x="12314" y="0"/>
                    <a:pt x="120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066" name="Google Shape;10066;p76"/>
            <p:cNvSpPr/>
            <p:nvPr/>
          </p:nvSpPr>
          <p:spPr>
            <a:xfrm>
              <a:off x="2875975" y="4055200"/>
              <a:ext cx="33100" cy="28350"/>
            </a:xfrm>
            <a:custGeom>
              <a:avLst/>
              <a:gdLst/>
              <a:ahLst/>
              <a:cxnLst/>
              <a:rect l="l" t="t" r="r" b="b"/>
              <a:pathLst>
                <a:path w="1324" h="1134" extrusionOk="0">
                  <a:moveTo>
                    <a:pt x="570" y="1"/>
                  </a:moveTo>
                  <a:cubicBezTo>
                    <a:pt x="280" y="1"/>
                    <a:pt x="1" y="225"/>
                    <a:pt x="1" y="566"/>
                  </a:cubicBezTo>
                  <a:cubicBezTo>
                    <a:pt x="1" y="880"/>
                    <a:pt x="255" y="1134"/>
                    <a:pt x="569" y="1134"/>
                  </a:cubicBezTo>
                  <a:cubicBezTo>
                    <a:pt x="1073" y="1134"/>
                    <a:pt x="1323" y="524"/>
                    <a:pt x="967" y="168"/>
                  </a:cubicBezTo>
                  <a:cubicBezTo>
                    <a:pt x="852" y="52"/>
                    <a:pt x="710" y="1"/>
                    <a:pt x="5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067" name="Google Shape;10067;p76"/>
            <p:cNvSpPr/>
            <p:nvPr/>
          </p:nvSpPr>
          <p:spPr>
            <a:xfrm>
              <a:off x="2931025" y="4055200"/>
              <a:ext cx="33075" cy="28350"/>
            </a:xfrm>
            <a:custGeom>
              <a:avLst/>
              <a:gdLst/>
              <a:ahLst/>
              <a:cxnLst/>
              <a:rect l="l" t="t" r="r" b="b"/>
              <a:pathLst>
                <a:path w="1323" h="1134" extrusionOk="0">
                  <a:moveTo>
                    <a:pt x="569" y="1"/>
                  </a:moveTo>
                  <a:cubicBezTo>
                    <a:pt x="279" y="1"/>
                    <a:pt x="0" y="225"/>
                    <a:pt x="0" y="566"/>
                  </a:cubicBezTo>
                  <a:cubicBezTo>
                    <a:pt x="0" y="880"/>
                    <a:pt x="254" y="1134"/>
                    <a:pt x="565" y="1134"/>
                  </a:cubicBezTo>
                  <a:cubicBezTo>
                    <a:pt x="1069" y="1134"/>
                    <a:pt x="1323" y="524"/>
                    <a:pt x="966" y="168"/>
                  </a:cubicBezTo>
                  <a:cubicBezTo>
                    <a:pt x="851" y="52"/>
                    <a:pt x="709" y="1"/>
                    <a:pt x="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068" name="Google Shape;10068;p76"/>
            <p:cNvSpPr/>
            <p:nvPr/>
          </p:nvSpPr>
          <p:spPr>
            <a:xfrm>
              <a:off x="2903525" y="4008200"/>
              <a:ext cx="28350" cy="28325"/>
            </a:xfrm>
            <a:custGeom>
              <a:avLst/>
              <a:gdLst/>
              <a:ahLst/>
              <a:cxnLst/>
              <a:rect l="l" t="t" r="r" b="b"/>
              <a:pathLst>
                <a:path w="1134" h="1133" extrusionOk="0">
                  <a:moveTo>
                    <a:pt x="566" y="1"/>
                  </a:moveTo>
                  <a:cubicBezTo>
                    <a:pt x="252" y="1"/>
                    <a:pt x="1" y="254"/>
                    <a:pt x="1" y="568"/>
                  </a:cubicBezTo>
                  <a:cubicBezTo>
                    <a:pt x="1" y="879"/>
                    <a:pt x="252" y="1133"/>
                    <a:pt x="566" y="1133"/>
                  </a:cubicBezTo>
                  <a:cubicBezTo>
                    <a:pt x="880" y="1133"/>
                    <a:pt x="1133" y="879"/>
                    <a:pt x="1133" y="568"/>
                  </a:cubicBezTo>
                  <a:cubicBezTo>
                    <a:pt x="1133" y="254"/>
                    <a:pt x="880"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10069" name="Google Shape;10069;p76"/>
          <p:cNvSpPr/>
          <p:nvPr/>
        </p:nvSpPr>
        <p:spPr>
          <a:xfrm>
            <a:off x="6728094" y="3166169"/>
            <a:ext cx="340168" cy="259074"/>
          </a:xfrm>
          <a:custGeom>
            <a:avLst/>
            <a:gdLst/>
            <a:ahLst/>
            <a:cxnLst/>
            <a:rect l="l" t="t" r="r" b="b"/>
            <a:pathLst>
              <a:path w="19325" h="14718" extrusionOk="0">
                <a:moveTo>
                  <a:pt x="14192" y="1133"/>
                </a:moveTo>
                <a:cubicBezTo>
                  <a:pt x="14974" y="1133"/>
                  <a:pt x="15520" y="1906"/>
                  <a:pt x="15261" y="2643"/>
                </a:cubicBezTo>
                <a:cubicBezTo>
                  <a:pt x="15131" y="3008"/>
                  <a:pt x="15403" y="3395"/>
                  <a:pt x="15792" y="3398"/>
                </a:cubicBezTo>
                <a:lnTo>
                  <a:pt x="17628" y="3398"/>
                </a:lnTo>
                <a:cubicBezTo>
                  <a:pt x="17939" y="3398"/>
                  <a:pt x="18193" y="3648"/>
                  <a:pt x="18193" y="3962"/>
                </a:cubicBezTo>
                <a:lnTo>
                  <a:pt x="18193" y="10756"/>
                </a:lnTo>
                <a:cubicBezTo>
                  <a:pt x="18193" y="11070"/>
                  <a:pt x="17939" y="11324"/>
                  <a:pt x="17628" y="11324"/>
                </a:cubicBezTo>
                <a:lnTo>
                  <a:pt x="10230" y="11324"/>
                </a:lnTo>
                <a:lnTo>
                  <a:pt x="10230" y="9624"/>
                </a:lnTo>
                <a:cubicBezTo>
                  <a:pt x="11480" y="9624"/>
                  <a:pt x="12492" y="8609"/>
                  <a:pt x="12492" y="7359"/>
                </a:cubicBezTo>
                <a:cubicBezTo>
                  <a:pt x="12492" y="6109"/>
                  <a:pt x="11480" y="5095"/>
                  <a:pt x="10230" y="5095"/>
                </a:cubicBezTo>
                <a:lnTo>
                  <a:pt x="10230" y="3398"/>
                </a:lnTo>
                <a:lnTo>
                  <a:pt x="12592" y="3398"/>
                </a:lnTo>
                <a:cubicBezTo>
                  <a:pt x="12981" y="3395"/>
                  <a:pt x="13253" y="3008"/>
                  <a:pt x="13123" y="2643"/>
                </a:cubicBezTo>
                <a:cubicBezTo>
                  <a:pt x="12863" y="1906"/>
                  <a:pt x="13410" y="1133"/>
                  <a:pt x="14192" y="1133"/>
                </a:cubicBezTo>
                <a:close/>
                <a:moveTo>
                  <a:pt x="9098" y="3398"/>
                </a:moveTo>
                <a:lnTo>
                  <a:pt x="9098" y="5759"/>
                </a:lnTo>
                <a:cubicBezTo>
                  <a:pt x="9098" y="6082"/>
                  <a:pt x="9363" y="6323"/>
                  <a:pt x="9663" y="6323"/>
                </a:cubicBezTo>
                <a:cubicBezTo>
                  <a:pt x="9726" y="6323"/>
                  <a:pt x="9790" y="6313"/>
                  <a:pt x="9853" y="6290"/>
                </a:cubicBezTo>
                <a:cubicBezTo>
                  <a:pt x="9979" y="6247"/>
                  <a:pt x="10105" y="6226"/>
                  <a:pt x="10229" y="6226"/>
                </a:cubicBezTo>
                <a:cubicBezTo>
                  <a:pt x="10828" y="6226"/>
                  <a:pt x="11357" y="6708"/>
                  <a:pt x="11360" y="7353"/>
                </a:cubicBezTo>
                <a:cubicBezTo>
                  <a:pt x="11362" y="8003"/>
                  <a:pt x="10832" y="8493"/>
                  <a:pt x="10229" y="8493"/>
                </a:cubicBezTo>
                <a:cubicBezTo>
                  <a:pt x="10108" y="8493"/>
                  <a:pt x="9985" y="8473"/>
                  <a:pt x="9862" y="8431"/>
                </a:cubicBezTo>
                <a:cubicBezTo>
                  <a:pt x="9829" y="8419"/>
                  <a:pt x="9796" y="8410"/>
                  <a:pt x="9759" y="8404"/>
                </a:cubicBezTo>
                <a:cubicBezTo>
                  <a:pt x="9726" y="8398"/>
                  <a:pt x="9692" y="8395"/>
                  <a:pt x="9659" y="8395"/>
                </a:cubicBezTo>
                <a:cubicBezTo>
                  <a:pt x="9350" y="8395"/>
                  <a:pt x="9090" y="8653"/>
                  <a:pt x="9098" y="8975"/>
                </a:cubicBezTo>
                <a:lnTo>
                  <a:pt x="9098" y="11324"/>
                </a:lnTo>
                <a:lnTo>
                  <a:pt x="6737" y="11324"/>
                </a:lnTo>
                <a:cubicBezTo>
                  <a:pt x="6344" y="11324"/>
                  <a:pt x="6073" y="11710"/>
                  <a:pt x="6202" y="12079"/>
                </a:cubicBezTo>
                <a:cubicBezTo>
                  <a:pt x="6462" y="12813"/>
                  <a:pt x="5916" y="13585"/>
                  <a:pt x="5134" y="13585"/>
                </a:cubicBezTo>
                <a:cubicBezTo>
                  <a:pt x="4352" y="13585"/>
                  <a:pt x="3805" y="12813"/>
                  <a:pt x="4065" y="12079"/>
                </a:cubicBezTo>
                <a:cubicBezTo>
                  <a:pt x="4195" y="11710"/>
                  <a:pt x="3923" y="11324"/>
                  <a:pt x="3533" y="11324"/>
                </a:cubicBezTo>
                <a:lnTo>
                  <a:pt x="1700" y="11324"/>
                </a:lnTo>
                <a:cubicBezTo>
                  <a:pt x="1386" y="11324"/>
                  <a:pt x="1133" y="11070"/>
                  <a:pt x="1133" y="10756"/>
                </a:cubicBezTo>
                <a:lnTo>
                  <a:pt x="1133" y="3962"/>
                </a:lnTo>
                <a:cubicBezTo>
                  <a:pt x="1133" y="3648"/>
                  <a:pt x="1386" y="3398"/>
                  <a:pt x="1700" y="3398"/>
                </a:cubicBezTo>
                <a:lnTo>
                  <a:pt x="2941" y="3398"/>
                </a:lnTo>
                <a:cubicBezTo>
                  <a:pt x="2570" y="4829"/>
                  <a:pt x="3654" y="6227"/>
                  <a:pt x="5134" y="6227"/>
                </a:cubicBezTo>
                <a:cubicBezTo>
                  <a:pt x="6613" y="6227"/>
                  <a:pt x="7697" y="4829"/>
                  <a:pt x="7326" y="3398"/>
                </a:cubicBezTo>
                <a:close/>
                <a:moveTo>
                  <a:pt x="14192" y="1"/>
                </a:moveTo>
                <a:cubicBezTo>
                  <a:pt x="12942" y="1"/>
                  <a:pt x="11927" y="1012"/>
                  <a:pt x="11927" y="2266"/>
                </a:cubicBezTo>
                <a:lnTo>
                  <a:pt x="6399" y="2266"/>
                </a:lnTo>
                <a:cubicBezTo>
                  <a:pt x="5910" y="2266"/>
                  <a:pt x="5650" y="2842"/>
                  <a:pt x="5979" y="3208"/>
                </a:cubicBezTo>
                <a:cubicBezTo>
                  <a:pt x="6631" y="3938"/>
                  <a:pt x="6112" y="5095"/>
                  <a:pt x="5134" y="5095"/>
                </a:cubicBezTo>
                <a:cubicBezTo>
                  <a:pt x="4155" y="5095"/>
                  <a:pt x="3636" y="3938"/>
                  <a:pt x="4291" y="3208"/>
                </a:cubicBezTo>
                <a:cubicBezTo>
                  <a:pt x="4617" y="2842"/>
                  <a:pt x="4358" y="2266"/>
                  <a:pt x="3868" y="2266"/>
                </a:cubicBezTo>
                <a:lnTo>
                  <a:pt x="1700" y="2266"/>
                </a:lnTo>
                <a:cubicBezTo>
                  <a:pt x="761" y="2266"/>
                  <a:pt x="1" y="3023"/>
                  <a:pt x="1" y="3962"/>
                </a:cubicBezTo>
                <a:lnTo>
                  <a:pt x="1" y="10756"/>
                </a:lnTo>
                <a:cubicBezTo>
                  <a:pt x="1" y="11695"/>
                  <a:pt x="761" y="12453"/>
                  <a:pt x="1700" y="12456"/>
                </a:cubicBezTo>
                <a:lnTo>
                  <a:pt x="2869" y="12456"/>
                </a:lnTo>
                <a:cubicBezTo>
                  <a:pt x="2869" y="13706"/>
                  <a:pt x="3884" y="14718"/>
                  <a:pt x="5134" y="14718"/>
                </a:cubicBezTo>
                <a:cubicBezTo>
                  <a:pt x="6384" y="14718"/>
                  <a:pt x="7398" y="13706"/>
                  <a:pt x="7398" y="12456"/>
                </a:cubicBezTo>
                <a:lnTo>
                  <a:pt x="17628" y="12456"/>
                </a:lnTo>
                <a:cubicBezTo>
                  <a:pt x="18564" y="12453"/>
                  <a:pt x="19325" y="11695"/>
                  <a:pt x="19325" y="10756"/>
                </a:cubicBezTo>
                <a:lnTo>
                  <a:pt x="19325" y="3962"/>
                </a:lnTo>
                <a:cubicBezTo>
                  <a:pt x="19325" y="3023"/>
                  <a:pt x="18564" y="2266"/>
                  <a:pt x="17628" y="2266"/>
                </a:cubicBezTo>
                <a:lnTo>
                  <a:pt x="16457" y="2266"/>
                </a:lnTo>
                <a:cubicBezTo>
                  <a:pt x="16457" y="1012"/>
                  <a:pt x="15442" y="1"/>
                  <a:pt x="141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070" name="Google Shape;10070;p76"/>
          <p:cNvSpPr/>
          <p:nvPr/>
        </p:nvSpPr>
        <p:spPr>
          <a:xfrm>
            <a:off x="7154806" y="3125620"/>
            <a:ext cx="313870" cy="340186"/>
          </a:xfrm>
          <a:custGeom>
            <a:avLst/>
            <a:gdLst/>
            <a:ahLst/>
            <a:cxnLst/>
            <a:rect l="l" t="t" r="r" b="b"/>
            <a:pathLst>
              <a:path w="17831" h="19326" extrusionOk="0">
                <a:moveTo>
                  <a:pt x="7090" y="1417"/>
                </a:moveTo>
                <a:lnTo>
                  <a:pt x="7090" y="1417"/>
                </a:lnTo>
                <a:cubicBezTo>
                  <a:pt x="7570" y="1746"/>
                  <a:pt x="8228" y="2317"/>
                  <a:pt x="8533" y="3111"/>
                </a:cubicBezTo>
                <a:cubicBezTo>
                  <a:pt x="8835" y="3905"/>
                  <a:pt x="8727" y="4766"/>
                  <a:pt x="8591" y="5337"/>
                </a:cubicBezTo>
                <a:cubicBezTo>
                  <a:pt x="8111" y="5004"/>
                  <a:pt x="7452" y="4437"/>
                  <a:pt x="7148" y="3643"/>
                </a:cubicBezTo>
                <a:cubicBezTo>
                  <a:pt x="6843" y="2848"/>
                  <a:pt x="6954" y="1985"/>
                  <a:pt x="7090" y="1417"/>
                </a:cubicBezTo>
                <a:close/>
                <a:moveTo>
                  <a:pt x="12577" y="5533"/>
                </a:moveTo>
                <a:cubicBezTo>
                  <a:pt x="12772" y="5533"/>
                  <a:pt x="12967" y="5549"/>
                  <a:pt x="13162" y="5581"/>
                </a:cubicBezTo>
                <a:cubicBezTo>
                  <a:pt x="15215" y="5913"/>
                  <a:pt x="16623" y="7906"/>
                  <a:pt x="16299" y="10023"/>
                </a:cubicBezTo>
                <a:cubicBezTo>
                  <a:pt x="15711" y="13866"/>
                  <a:pt x="14596" y="16484"/>
                  <a:pt x="13078" y="17592"/>
                </a:cubicBezTo>
                <a:cubicBezTo>
                  <a:pt x="12526" y="17996"/>
                  <a:pt x="11929" y="18194"/>
                  <a:pt x="11264" y="18194"/>
                </a:cubicBezTo>
                <a:cubicBezTo>
                  <a:pt x="11073" y="18194"/>
                  <a:pt x="10877" y="18177"/>
                  <a:pt x="10674" y="18145"/>
                </a:cubicBezTo>
                <a:cubicBezTo>
                  <a:pt x="10119" y="18054"/>
                  <a:pt x="9681" y="17828"/>
                  <a:pt x="9334" y="17454"/>
                </a:cubicBezTo>
                <a:cubicBezTo>
                  <a:pt x="9222" y="17333"/>
                  <a:pt x="9070" y="17272"/>
                  <a:pt x="8918" y="17272"/>
                </a:cubicBezTo>
                <a:cubicBezTo>
                  <a:pt x="8767" y="17272"/>
                  <a:pt x="8615" y="17333"/>
                  <a:pt x="8503" y="17454"/>
                </a:cubicBezTo>
                <a:cubicBezTo>
                  <a:pt x="8156" y="17831"/>
                  <a:pt x="7715" y="18057"/>
                  <a:pt x="7160" y="18145"/>
                </a:cubicBezTo>
                <a:cubicBezTo>
                  <a:pt x="6958" y="18177"/>
                  <a:pt x="6762" y="18194"/>
                  <a:pt x="6571" y="18194"/>
                </a:cubicBezTo>
                <a:cubicBezTo>
                  <a:pt x="5907" y="18194"/>
                  <a:pt x="5310" y="17996"/>
                  <a:pt x="4756" y="17592"/>
                </a:cubicBezTo>
                <a:cubicBezTo>
                  <a:pt x="3237" y="16484"/>
                  <a:pt x="2126" y="13869"/>
                  <a:pt x="1537" y="10023"/>
                </a:cubicBezTo>
                <a:cubicBezTo>
                  <a:pt x="1214" y="7906"/>
                  <a:pt x="2621" y="5913"/>
                  <a:pt x="4675" y="5581"/>
                </a:cubicBezTo>
                <a:cubicBezTo>
                  <a:pt x="4869" y="5549"/>
                  <a:pt x="5065" y="5533"/>
                  <a:pt x="5260" y="5533"/>
                </a:cubicBezTo>
                <a:cubicBezTo>
                  <a:pt x="6062" y="5533"/>
                  <a:pt x="6848" y="5799"/>
                  <a:pt x="7492" y="6300"/>
                </a:cubicBezTo>
                <a:cubicBezTo>
                  <a:pt x="7913" y="6620"/>
                  <a:pt x="8416" y="6780"/>
                  <a:pt x="8918" y="6780"/>
                </a:cubicBezTo>
                <a:cubicBezTo>
                  <a:pt x="9421" y="6780"/>
                  <a:pt x="9924" y="6620"/>
                  <a:pt x="10345" y="6300"/>
                </a:cubicBezTo>
                <a:cubicBezTo>
                  <a:pt x="10989" y="5799"/>
                  <a:pt x="11775" y="5533"/>
                  <a:pt x="12577" y="5533"/>
                </a:cubicBezTo>
                <a:close/>
                <a:moveTo>
                  <a:pt x="6762" y="0"/>
                </a:moveTo>
                <a:cubicBezTo>
                  <a:pt x="6543" y="0"/>
                  <a:pt x="6335" y="128"/>
                  <a:pt x="6242" y="345"/>
                </a:cubicBezTo>
                <a:cubicBezTo>
                  <a:pt x="6208" y="424"/>
                  <a:pt x="5420" y="2302"/>
                  <a:pt x="6091" y="4047"/>
                </a:cubicBezTo>
                <a:cubicBezTo>
                  <a:pt x="6154" y="4207"/>
                  <a:pt x="6227" y="4364"/>
                  <a:pt x="6308" y="4518"/>
                </a:cubicBezTo>
                <a:cubicBezTo>
                  <a:pt x="5965" y="4440"/>
                  <a:pt x="5614" y="4401"/>
                  <a:pt x="5262" y="4401"/>
                </a:cubicBezTo>
                <a:cubicBezTo>
                  <a:pt x="5004" y="4401"/>
                  <a:pt x="4746" y="4422"/>
                  <a:pt x="4490" y="4464"/>
                </a:cubicBezTo>
                <a:cubicBezTo>
                  <a:pt x="1827" y="4893"/>
                  <a:pt x="0" y="7462"/>
                  <a:pt x="417" y="10192"/>
                </a:cubicBezTo>
                <a:cubicBezTo>
                  <a:pt x="713" y="12139"/>
                  <a:pt x="1148" y="13812"/>
                  <a:pt x="1706" y="15162"/>
                </a:cubicBezTo>
                <a:cubicBezTo>
                  <a:pt x="2341" y="16693"/>
                  <a:pt x="3141" y="17819"/>
                  <a:pt x="4086" y="18507"/>
                </a:cubicBezTo>
                <a:cubicBezTo>
                  <a:pt x="4833" y="19051"/>
                  <a:pt x="5666" y="19325"/>
                  <a:pt x="6571" y="19325"/>
                </a:cubicBezTo>
                <a:cubicBezTo>
                  <a:pt x="6821" y="19325"/>
                  <a:pt x="7077" y="19304"/>
                  <a:pt x="7338" y="19262"/>
                </a:cubicBezTo>
                <a:cubicBezTo>
                  <a:pt x="7942" y="19163"/>
                  <a:pt x="8470" y="18942"/>
                  <a:pt x="8914" y="18601"/>
                </a:cubicBezTo>
                <a:cubicBezTo>
                  <a:pt x="9361" y="18942"/>
                  <a:pt x="9889" y="19163"/>
                  <a:pt x="10493" y="19262"/>
                </a:cubicBezTo>
                <a:cubicBezTo>
                  <a:pt x="10747" y="19301"/>
                  <a:pt x="11000" y="19323"/>
                  <a:pt x="11260" y="19326"/>
                </a:cubicBezTo>
                <a:cubicBezTo>
                  <a:pt x="12163" y="19326"/>
                  <a:pt x="12996" y="19051"/>
                  <a:pt x="13742" y="18504"/>
                </a:cubicBezTo>
                <a:cubicBezTo>
                  <a:pt x="14687" y="17816"/>
                  <a:pt x="15490" y="16693"/>
                  <a:pt x="16124" y="15162"/>
                </a:cubicBezTo>
                <a:cubicBezTo>
                  <a:pt x="16686" y="13812"/>
                  <a:pt x="17121" y="12139"/>
                  <a:pt x="17417" y="10195"/>
                </a:cubicBezTo>
                <a:cubicBezTo>
                  <a:pt x="17830" y="7465"/>
                  <a:pt x="16007" y="4893"/>
                  <a:pt x="13343" y="4464"/>
                </a:cubicBezTo>
                <a:cubicBezTo>
                  <a:pt x="13086" y="4421"/>
                  <a:pt x="12827" y="4400"/>
                  <a:pt x="12570" y="4400"/>
                </a:cubicBezTo>
                <a:cubicBezTo>
                  <a:pt x="11637" y="4400"/>
                  <a:pt x="10720" y="4675"/>
                  <a:pt x="9934" y="5201"/>
                </a:cubicBezTo>
                <a:cubicBezTo>
                  <a:pt x="10233" y="4524"/>
                  <a:pt x="10710" y="3917"/>
                  <a:pt x="11360" y="3380"/>
                </a:cubicBezTo>
                <a:cubicBezTo>
                  <a:pt x="11807" y="3005"/>
                  <a:pt x="12305" y="2698"/>
                  <a:pt x="12842" y="2465"/>
                </a:cubicBezTo>
                <a:cubicBezTo>
                  <a:pt x="13132" y="2350"/>
                  <a:pt x="13277" y="2024"/>
                  <a:pt x="13165" y="1731"/>
                </a:cubicBezTo>
                <a:cubicBezTo>
                  <a:pt x="13080" y="1507"/>
                  <a:pt x="12866" y="1369"/>
                  <a:pt x="12640" y="1369"/>
                </a:cubicBezTo>
                <a:cubicBezTo>
                  <a:pt x="12572" y="1369"/>
                  <a:pt x="12502" y="1382"/>
                  <a:pt x="12435" y="1408"/>
                </a:cubicBezTo>
                <a:cubicBezTo>
                  <a:pt x="12398" y="1420"/>
                  <a:pt x="11565" y="1746"/>
                  <a:pt x="10668" y="2480"/>
                </a:cubicBezTo>
                <a:cubicBezTo>
                  <a:pt x="10345" y="2743"/>
                  <a:pt x="10046" y="3039"/>
                  <a:pt x="9777" y="3356"/>
                </a:cubicBezTo>
                <a:cubicBezTo>
                  <a:pt x="9732" y="3135"/>
                  <a:pt x="9669" y="2915"/>
                  <a:pt x="9590" y="2704"/>
                </a:cubicBezTo>
                <a:cubicBezTo>
                  <a:pt x="8920" y="958"/>
                  <a:pt x="7078" y="89"/>
                  <a:pt x="7000" y="52"/>
                </a:cubicBezTo>
                <a:cubicBezTo>
                  <a:pt x="6922" y="17"/>
                  <a:pt x="6842" y="0"/>
                  <a:pt x="67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10071" name="Google Shape;10071;p76"/>
          <p:cNvGrpSpPr/>
          <p:nvPr/>
        </p:nvGrpSpPr>
        <p:grpSpPr>
          <a:xfrm>
            <a:off x="7570338" y="3127378"/>
            <a:ext cx="331033" cy="337616"/>
            <a:chOff x="4467450" y="3808475"/>
            <a:chExt cx="470150" cy="479500"/>
          </a:xfrm>
        </p:grpSpPr>
        <p:sp>
          <p:nvSpPr>
            <p:cNvPr id="10072" name="Google Shape;10072;p76"/>
            <p:cNvSpPr/>
            <p:nvPr/>
          </p:nvSpPr>
          <p:spPr>
            <a:xfrm>
              <a:off x="4729325" y="3808475"/>
              <a:ext cx="56625" cy="138200"/>
            </a:xfrm>
            <a:custGeom>
              <a:avLst/>
              <a:gdLst/>
              <a:ahLst/>
              <a:cxnLst/>
              <a:rect l="l" t="t" r="r" b="b"/>
              <a:pathLst>
                <a:path w="2265" h="5528" extrusionOk="0">
                  <a:moveTo>
                    <a:pt x="1510" y="0"/>
                  </a:moveTo>
                  <a:lnTo>
                    <a:pt x="1133" y="423"/>
                  </a:lnTo>
                  <a:lnTo>
                    <a:pt x="752" y="839"/>
                  </a:lnTo>
                  <a:cubicBezTo>
                    <a:pt x="852" y="930"/>
                    <a:pt x="1133" y="1256"/>
                    <a:pt x="1133" y="1555"/>
                  </a:cubicBezTo>
                  <a:cubicBezTo>
                    <a:pt x="1133" y="1851"/>
                    <a:pt x="852" y="2177"/>
                    <a:pt x="755" y="2265"/>
                  </a:cubicBezTo>
                  <a:cubicBezTo>
                    <a:pt x="680" y="2334"/>
                    <a:pt x="0" y="2965"/>
                    <a:pt x="0" y="3820"/>
                  </a:cubicBezTo>
                  <a:cubicBezTo>
                    <a:pt x="0" y="4671"/>
                    <a:pt x="677" y="5302"/>
                    <a:pt x="755" y="5372"/>
                  </a:cubicBezTo>
                  <a:cubicBezTo>
                    <a:pt x="866" y="5476"/>
                    <a:pt x="1007" y="5528"/>
                    <a:pt x="1147" y="5528"/>
                  </a:cubicBezTo>
                  <a:cubicBezTo>
                    <a:pt x="1302" y="5528"/>
                    <a:pt x="1457" y="5465"/>
                    <a:pt x="1567" y="5341"/>
                  </a:cubicBezTo>
                  <a:cubicBezTo>
                    <a:pt x="1782" y="5103"/>
                    <a:pt x="1755" y="4735"/>
                    <a:pt x="1510" y="4529"/>
                  </a:cubicBezTo>
                  <a:cubicBezTo>
                    <a:pt x="1432" y="4457"/>
                    <a:pt x="1133" y="4128"/>
                    <a:pt x="1133" y="3820"/>
                  </a:cubicBezTo>
                  <a:cubicBezTo>
                    <a:pt x="1133" y="3521"/>
                    <a:pt x="1413" y="3195"/>
                    <a:pt x="1510" y="3107"/>
                  </a:cubicBezTo>
                  <a:cubicBezTo>
                    <a:pt x="1586" y="3038"/>
                    <a:pt x="2265" y="2407"/>
                    <a:pt x="2265" y="1555"/>
                  </a:cubicBezTo>
                  <a:cubicBezTo>
                    <a:pt x="2265" y="701"/>
                    <a:pt x="1589" y="70"/>
                    <a:pt x="15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073" name="Google Shape;10073;p76"/>
            <p:cNvSpPr/>
            <p:nvPr/>
          </p:nvSpPr>
          <p:spPr>
            <a:xfrm>
              <a:off x="4644400" y="3808475"/>
              <a:ext cx="56650" cy="138200"/>
            </a:xfrm>
            <a:custGeom>
              <a:avLst/>
              <a:gdLst/>
              <a:ahLst/>
              <a:cxnLst/>
              <a:rect l="l" t="t" r="r" b="b"/>
              <a:pathLst>
                <a:path w="2266" h="5528" extrusionOk="0">
                  <a:moveTo>
                    <a:pt x="1510" y="0"/>
                  </a:moveTo>
                  <a:lnTo>
                    <a:pt x="1133" y="423"/>
                  </a:lnTo>
                  <a:lnTo>
                    <a:pt x="752" y="839"/>
                  </a:lnTo>
                  <a:cubicBezTo>
                    <a:pt x="852" y="930"/>
                    <a:pt x="1133" y="1256"/>
                    <a:pt x="1133" y="1555"/>
                  </a:cubicBezTo>
                  <a:cubicBezTo>
                    <a:pt x="1133" y="1851"/>
                    <a:pt x="852" y="2177"/>
                    <a:pt x="755" y="2265"/>
                  </a:cubicBezTo>
                  <a:cubicBezTo>
                    <a:pt x="680" y="2334"/>
                    <a:pt x="0" y="2965"/>
                    <a:pt x="0" y="3820"/>
                  </a:cubicBezTo>
                  <a:cubicBezTo>
                    <a:pt x="0" y="4671"/>
                    <a:pt x="677" y="5302"/>
                    <a:pt x="755" y="5372"/>
                  </a:cubicBezTo>
                  <a:cubicBezTo>
                    <a:pt x="866" y="5476"/>
                    <a:pt x="1007" y="5528"/>
                    <a:pt x="1147" y="5528"/>
                  </a:cubicBezTo>
                  <a:cubicBezTo>
                    <a:pt x="1302" y="5528"/>
                    <a:pt x="1457" y="5465"/>
                    <a:pt x="1568" y="5341"/>
                  </a:cubicBezTo>
                  <a:cubicBezTo>
                    <a:pt x="1782" y="5103"/>
                    <a:pt x="1755" y="4735"/>
                    <a:pt x="1510" y="4529"/>
                  </a:cubicBezTo>
                  <a:cubicBezTo>
                    <a:pt x="1432" y="4457"/>
                    <a:pt x="1133" y="4128"/>
                    <a:pt x="1133" y="3820"/>
                  </a:cubicBezTo>
                  <a:cubicBezTo>
                    <a:pt x="1133" y="3521"/>
                    <a:pt x="1414" y="3195"/>
                    <a:pt x="1510" y="3107"/>
                  </a:cubicBezTo>
                  <a:cubicBezTo>
                    <a:pt x="1586" y="3038"/>
                    <a:pt x="2265" y="2407"/>
                    <a:pt x="2265" y="1555"/>
                  </a:cubicBezTo>
                  <a:cubicBezTo>
                    <a:pt x="2265" y="701"/>
                    <a:pt x="1589" y="70"/>
                    <a:pt x="15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074" name="Google Shape;10074;p76"/>
            <p:cNvSpPr/>
            <p:nvPr/>
          </p:nvSpPr>
          <p:spPr>
            <a:xfrm>
              <a:off x="4559475" y="3808475"/>
              <a:ext cx="56650" cy="138200"/>
            </a:xfrm>
            <a:custGeom>
              <a:avLst/>
              <a:gdLst/>
              <a:ahLst/>
              <a:cxnLst/>
              <a:rect l="l" t="t" r="r" b="b"/>
              <a:pathLst>
                <a:path w="2266" h="5528" extrusionOk="0">
                  <a:moveTo>
                    <a:pt x="1510" y="0"/>
                  </a:moveTo>
                  <a:lnTo>
                    <a:pt x="1133" y="423"/>
                  </a:lnTo>
                  <a:lnTo>
                    <a:pt x="752" y="839"/>
                  </a:lnTo>
                  <a:cubicBezTo>
                    <a:pt x="852" y="930"/>
                    <a:pt x="1133" y="1256"/>
                    <a:pt x="1133" y="1555"/>
                  </a:cubicBezTo>
                  <a:cubicBezTo>
                    <a:pt x="1133" y="1851"/>
                    <a:pt x="852" y="2177"/>
                    <a:pt x="755" y="2265"/>
                  </a:cubicBezTo>
                  <a:cubicBezTo>
                    <a:pt x="680" y="2334"/>
                    <a:pt x="1" y="2965"/>
                    <a:pt x="1" y="3820"/>
                  </a:cubicBezTo>
                  <a:cubicBezTo>
                    <a:pt x="1" y="4671"/>
                    <a:pt x="677" y="5302"/>
                    <a:pt x="755" y="5372"/>
                  </a:cubicBezTo>
                  <a:cubicBezTo>
                    <a:pt x="866" y="5476"/>
                    <a:pt x="1007" y="5528"/>
                    <a:pt x="1148" y="5528"/>
                  </a:cubicBezTo>
                  <a:cubicBezTo>
                    <a:pt x="1303" y="5528"/>
                    <a:pt x="1457" y="5465"/>
                    <a:pt x="1568" y="5341"/>
                  </a:cubicBezTo>
                  <a:cubicBezTo>
                    <a:pt x="1782" y="5103"/>
                    <a:pt x="1755" y="4735"/>
                    <a:pt x="1510" y="4529"/>
                  </a:cubicBezTo>
                  <a:cubicBezTo>
                    <a:pt x="1432" y="4457"/>
                    <a:pt x="1133" y="4128"/>
                    <a:pt x="1133" y="3820"/>
                  </a:cubicBezTo>
                  <a:cubicBezTo>
                    <a:pt x="1133" y="3521"/>
                    <a:pt x="1414" y="3195"/>
                    <a:pt x="1510" y="3107"/>
                  </a:cubicBezTo>
                  <a:cubicBezTo>
                    <a:pt x="1586" y="3038"/>
                    <a:pt x="2265" y="2407"/>
                    <a:pt x="2265" y="1555"/>
                  </a:cubicBezTo>
                  <a:cubicBezTo>
                    <a:pt x="2265" y="701"/>
                    <a:pt x="1589" y="70"/>
                    <a:pt x="15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075" name="Google Shape;10075;p76"/>
            <p:cNvSpPr/>
            <p:nvPr/>
          </p:nvSpPr>
          <p:spPr>
            <a:xfrm>
              <a:off x="4467450" y="3975675"/>
              <a:ext cx="470150" cy="312300"/>
            </a:xfrm>
            <a:custGeom>
              <a:avLst/>
              <a:gdLst/>
              <a:ahLst/>
              <a:cxnLst/>
              <a:rect l="l" t="t" r="r" b="b"/>
              <a:pathLst>
                <a:path w="18806" h="12492" extrusionOk="0">
                  <a:moveTo>
                    <a:pt x="16340" y="2263"/>
                  </a:moveTo>
                  <a:cubicBezTo>
                    <a:pt x="16709" y="2263"/>
                    <a:pt x="17020" y="2371"/>
                    <a:pt x="17233" y="2582"/>
                  </a:cubicBezTo>
                  <a:cubicBezTo>
                    <a:pt x="17622" y="2974"/>
                    <a:pt x="17571" y="3581"/>
                    <a:pt x="17505" y="3907"/>
                  </a:cubicBezTo>
                  <a:cubicBezTo>
                    <a:pt x="17375" y="4553"/>
                    <a:pt x="16994" y="5221"/>
                    <a:pt x="16430" y="5785"/>
                  </a:cubicBezTo>
                  <a:cubicBezTo>
                    <a:pt x="15793" y="6426"/>
                    <a:pt x="15014" y="6824"/>
                    <a:pt x="14337" y="6897"/>
                  </a:cubicBezTo>
                  <a:cubicBezTo>
                    <a:pt x="15056" y="5562"/>
                    <a:pt x="15539" y="4007"/>
                    <a:pt x="15744" y="2346"/>
                  </a:cubicBezTo>
                  <a:cubicBezTo>
                    <a:pt x="15954" y="2291"/>
                    <a:pt x="16154" y="2263"/>
                    <a:pt x="16340" y="2263"/>
                  </a:cubicBezTo>
                  <a:close/>
                  <a:moveTo>
                    <a:pt x="14709" y="1132"/>
                  </a:moveTo>
                  <a:cubicBezTo>
                    <a:pt x="14618" y="3340"/>
                    <a:pt x="13999" y="5390"/>
                    <a:pt x="12978" y="6987"/>
                  </a:cubicBezTo>
                  <a:cubicBezTo>
                    <a:pt x="12948" y="7023"/>
                    <a:pt x="12921" y="7066"/>
                    <a:pt x="12900" y="7108"/>
                  </a:cubicBezTo>
                  <a:cubicBezTo>
                    <a:pt x="12390" y="7881"/>
                    <a:pt x="11786" y="8542"/>
                    <a:pt x="11103" y="9059"/>
                  </a:cubicBezTo>
                  <a:lnTo>
                    <a:pt x="4750" y="9059"/>
                  </a:lnTo>
                  <a:cubicBezTo>
                    <a:pt x="2634" y="7461"/>
                    <a:pt x="1281" y="4478"/>
                    <a:pt x="1145" y="1132"/>
                  </a:cubicBezTo>
                  <a:close/>
                  <a:moveTo>
                    <a:pt x="13247" y="10191"/>
                  </a:moveTo>
                  <a:lnTo>
                    <a:pt x="12827" y="11048"/>
                  </a:lnTo>
                  <a:cubicBezTo>
                    <a:pt x="12731" y="11239"/>
                    <a:pt x="12538" y="11359"/>
                    <a:pt x="12326" y="11359"/>
                  </a:cubicBezTo>
                  <a:lnTo>
                    <a:pt x="3531" y="11359"/>
                  </a:lnTo>
                  <a:cubicBezTo>
                    <a:pt x="3316" y="11359"/>
                    <a:pt x="3120" y="11239"/>
                    <a:pt x="3026" y="11048"/>
                  </a:cubicBezTo>
                  <a:lnTo>
                    <a:pt x="2607" y="10191"/>
                  </a:lnTo>
                  <a:close/>
                  <a:moveTo>
                    <a:pt x="569" y="0"/>
                  </a:moveTo>
                  <a:cubicBezTo>
                    <a:pt x="255" y="0"/>
                    <a:pt x="1" y="254"/>
                    <a:pt x="1" y="565"/>
                  </a:cubicBezTo>
                  <a:cubicBezTo>
                    <a:pt x="1" y="3931"/>
                    <a:pt x="1145" y="7045"/>
                    <a:pt x="3060" y="9059"/>
                  </a:cubicBezTo>
                  <a:lnTo>
                    <a:pt x="569" y="9059"/>
                  </a:lnTo>
                  <a:cubicBezTo>
                    <a:pt x="255" y="9059"/>
                    <a:pt x="1" y="9312"/>
                    <a:pt x="1" y="9623"/>
                  </a:cubicBezTo>
                  <a:cubicBezTo>
                    <a:pt x="1" y="9937"/>
                    <a:pt x="255" y="10191"/>
                    <a:pt x="569" y="10191"/>
                  </a:cubicBezTo>
                  <a:lnTo>
                    <a:pt x="1348" y="10191"/>
                  </a:lnTo>
                  <a:lnTo>
                    <a:pt x="2012" y="11550"/>
                  </a:lnTo>
                  <a:lnTo>
                    <a:pt x="2012" y="11556"/>
                  </a:lnTo>
                  <a:cubicBezTo>
                    <a:pt x="2298" y="12127"/>
                    <a:pt x="2883" y="12492"/>
                    <a:pt x="3523" y="12492"/>
                  </a:cubicBezTo>
                  <a:cubicBezTo>
                    <a:pt x="3525" y="12492"/>
                    <a:pt x="3528" y="12492"/>
                    <a:pt x="3531" y="12492"/>
                  </a:cubicBezTo>
                  <a:lnTo>
                    <a:pt x="12326" y="12492"/>
                  </a:lnTo>
                  <a:cubicBezTo>
                    <a:pt x="12329" y="12492"/>
                    <a:pt x="12332" y="12492"/>
                    <a:pt x="12334" y="12492"/>
                  </a:cubicBezTo>
                  <a:cubicBezTo>
                    <a:pt x="12974" y="12492"/>
                    <a:pt x="13559" y="12127"/>
                    <a:pt x="13845" y="11553"/>
                  </a:cubicBezTo>
                  <a:lnTo>
                    <a:pt x="13845" y="11550"/>
                  </a:lnTo>
                  <a:lnTo>
                    <a:pt x="14509" y="10191"/>
                  </a:lnTo>
                  <a:lnTo>
                    <a:pt x="15288" y="10191"/>
                  </a:lnTo>
                  <a:cubicBezTo>
                    <a:pt x="15602" y="10191"/>
                    <a:pt x="15856" y="9937"/>
                    <a:pt x="15856" y="9623"/>
                  </a:cubicBezTo>
                  <a:cubicBezTo>
                    <a:pt x="15856" y="9309"/>
                    <a:pt x="15602" y="9059"/>
                    <a:pt x="15288" y="9059"/>
                  </a:cubicBezTo>
                  <a:lnTo>
                    <a:pt x="12797" y="9059"/>
                  </a:lnTo>
                  <a:cubicBezTo>
                    <a:pt x="13111" y="8726"/>
                    <a:pt x="13401" y="8373"/>
                    <a:pt x="13664" y="8002"/>
                  </a:cubicBezTo>
                  <a:cubicBezTo>
                    <a:pt x="13812" y="8026"/>
                    <a:pt x="13963" y="8038"/>
                    <a:pt x="14114" y="8038"/>
                  </a:cubicBezTo>
                  <a:cubicBezTo>
                    <a:pt x="15143" y="8038"/>
                    <a:pt x="16303" y="7516"/>
                    <a:pt x="17233" y="6589"/>
                  </a:cubicBezTo>
                  <a:cubicBezTo>
                    <a:pt x="17951" y="5867"/>
                    <a:pt x="18444" y="4994"/>
                    <a:pt x="18619" y="4131"/>
                  </a:cubicBezTo>
                  <a:cubicBezTo>
                    <a:pt x="18806" y="3183"/>
                    <a:pt x="18601" y="2349"/>
                    <a:pt x="18033" y="1785"/>
                  </a:cubicBezTo>
                  <a:cubicBezTo>
                    <a:pt x="17604" y="1353"/>
                    <a:pt x="17013" y="1132"/>
                    <a:pt x="16345" y="1132"/>
                  </a:cubicBezTo>
                  <a:cubicBezTo>
                    <a:pt x="16181" y="1132"/>
                    <a:pt x="16013" y="1145"/>
                    <a:pt x="15841" y="1172"/>
                  </a:cubicBezTo>
                  <a:cubicBezTo>
                    <a:pt x="15850" y="972"/>
                    <a:pt x="15853" y="770"/>
                    <a:pt x="15853" y="565"/>
                  </a:cubicBezTo>
                  <a:cubicBezTo>
                    <a:pt x="15853" y="254"/>
                    <a:pt x="15599" y="0"/>
                    <a:pt x="15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0076" name="Google Shape;10076;p76"/>
          <p:cNvGrpSpPr/>
          <p:nvPr/>
        </p:nvGrpSpPr>
        <p:grpSpPr>
          <a:xfrm>
            <a:off x="7990685" y="3126102"/>
            <a:ext cx="340186" cy="340168"/>
            <a:chOff x="5053900" y="3804850"/>
            <a:chExt cx="483150" cy="483125"/>
          </a:xfrm>
        </p:grpSpPr>
        <p:sp>
          <p:nvSpPr>
            <p:cNvPr id="10077" name="Google Shape;10077;p76"/>
            <p:cNvSpPr/>
            <p:nvPr/>
          </p:nvSpPr>
          <p:spPr>
            <a:xfrm>
              <a:off x="5053900" y="3804850"/>
              <a:ext cx="483150" cy="483125"/>
            </a:xfrm>
            <a:custGeom>
              <a:avLst/>
              <a:gdLst/>
              <a:ahLst/>
              <a:cxnLst/>
              <a:rect l="l" t="t" r="r" b="b"/>
              <a:pathLst>
                <a:path w="19326" h="19325" extrusionOk="0">
                  <a:moveTo>
                    <a:pt x="9663" y="1132"/>
                  </a:moveTo>
                  <a:cubicBezTo>
                    <a:pt x="14367" y="1132"/>
                    <a:pt x="18193" y="4958"/>
                    <a:pt x="18193" y="9662"/>
                  </a:cubicBezTo>
                  <a:cubicBezTo>
                    <a:pt x="18193" y="14367"/>
                    <a:pt x="14367" y="18192"/>
                    <a:pt x="9663" y="18192"/>
                  </a:cubicBezTo>
                  <a:cubicBezTo>
                    <a:pt x="4959" y="18192"/>
                    <a:pt x="1133" y="14367"/>
                    <a:pt x="1133" y="9662"/>
                  </a:cubicBezTo>
                  <a:cubicBezTo>
                    <a:pt x="1133" y="4958"/>
                    <a:pt x="4959" y="1132"/>
                    <a:pt x="9663" y="1132"/>
                  </a:cubicBezTo>
                  <a:close/>
                  <a:moveTo>
                    <a:pt x="9663" y="0"/>
                  </a:moveTo>
                  <a:cubicBezTo>
                    <a:pt x="7094" y="0"/>
                    <a:pt x="4669" y="1009"/>
                    <a:pt x="2839" y="2838"/>
                  </a:cubicBezTo>
                  <a:cubicBezTo>
                    <a:pt x="1009" y="4668"/>
                    <a:pt x="1" y="7093"/>
                    <a:pt x="1" y="9662"/>
                  </a:cubicBezTo>
                  <a:cubicBezTo>
                    <a:pt x="1" y="12232"/>
                    <a:pt x="1009" y="14657"/>
                    <a:pt x="2839" y="16486"/>
                  </a:cubicBezTo>
                  <a:cubicBezTo>
                    <a:pt x="4669" y="18316"/>
                    <a:pt x="7094" y="19325"/>
                    <a:pt x="9663" y="19325"/>
                  </a:cubicBezTo>
                  <a:cubicBezTo>
                    <a:pt x="12233" y="19325"/>
                    <a:pt x="14657" y="18316"/>
                    <a:pt x="16487" y="16486"/>
                  </a:cubicBezTo>
                  <a:cubicBezTo>
                    <a:pt x="18317" y="14657"/>
                    <a:pt x="19325" y="12232"/>
                    <a:pt x="19325" y="9662"/>
                  </a:cubicBezTo>
                  <a:cubicBezTo>
                    <a:pt x="19325" y="7093"/>
                    <a:pt x="18317" y="4668"/>
                    <a:pt x="16487" y="2838"/>
                  </a:cubicBezTo>
                  <a:cubicBezTo>
                    <a:pt x="14657" y="1009"/>
                    <a:pt x="12233" y="0"/>
                    <a:pt x="9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078" name="Google Shape;10078;p76"/>
            <p:cNvSpPr/>
            <p:nvPr/>
          </p:nvSpPr>
          <p:spPr>
            <a:xfrm>
              <a:off x="5168125" y="3947300"/>
              <a:ext cx="88275" cy="85000"/>
            </a:xfrm>
            <a:custGeom>
              <a:avLst/>
              <a:gdLst/>
              <a:ahLst/>
              <a:cxnLst/>
              <a:rect l="l" t="t" r="r" b="b"/>
              <a:pathLst>
                <a:path w="3531" h="3400" extrusionOk="0">
                  <a:moveTo>
                    <a:pt x="1697" y="1135"/>
                  </a:moveTo>
                  <a:cubicBezTo>
                    <a:pt x="2202" y="1135"/>
                    <a:pt x="2455" y="1742"/>
                    <a:pt x="2099" y="2101"/>
                  </a:cubicBezTo>
                  <a:cubicBezTo>
                    <a:pt x="1983" y="2216"/>
                    <a:pt x="1841" y="2268"/>
                    <a:pt x="1702" y="2268"/>
                  </a:cubicBezTo>
                  <a:cubicBezTo>
                    <a:pt x="1411" y="2268"/>
                    <a:pt x="1133" y="2041"/>
                    <a:pt x="1133" y="1700"/>
                  </a:cubicBezTo>
                  <a:cubicBezTo>
                    <a:pt x="1133" y="1386"/>
                    <a:pt x="1383" y="1135"/>
                    <a:pt x="1697" y="1135"/>
                  </a:cubicBezTo>
                  <a:close/>
                  <a:moveTo>
                    <a:pt x="1697" y="0"/>
                  </a:moveTo>
                  <a:cubicBezTo>
                    <a:pt x="1479" y="0"/>
                    <a:pt x="1258" y="43"/>
                    <a:pt x="1048" y="130"/>
                  </a:cubicBezTo>
                  <a:cubicBezTo>
                    <a:pt x="414" y="392"/>
                    <a:pt x="0" y="1011"/>
                    <a:pt x="0" y="1700"/>
                  </a:cubicBezTo>
                  <a:cubicBezTo>
                    <a:pt x="0" y="2639"/>
                    <a:pt x="758" y="3397"/>
                    <a:pt x="1697" y="3400"/>
                  </a:cubicBezTo>
                  <a:cubicBezTo>
                    <a:pt x="2386" y="3400"/>
                    <a:pt x="3005" y="2983"/>
                    <a:pt x="3267" y="2349"/>
                  </a:cubicBezTo>
                  <a:cubicBezTo>
                    <a:pt x="3530" y="1715"/>
                    <a:pt x="3385" y="984"/>
                    <a:pt x="2899" y="498"/>
                  </a:cubicBezTo>
                  <a:cubicBezTo>
                    <a:pt x="2574" y="173"/>
                    <a:pt x="2139" y="0"/>
                    <a:pt x="1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079" name="Google Shape;10079;p76"/>
            <p:cNvSpPr/>
            <p:nvPr/>
          </p:nvSpPr>
          <p:spPr>
            <a:xfrm>
              <a:off x="5334575" y="3947350"/>
              <a:ext cx="88325" cy="84950"/>
            </a:xfrm>
            <a:custGeom>
              <a:avLst/>
              <a:gdLst/>
              <a:ahLst/>
              <a:cxnLst/>
              <a:rect l="l" t="t" r="r" b="b"/>
              <a:pathLst>
                <a:path w="3533" h="3398" extrusionOk="0">
                  <a:moveTo>
                    <a:pt x="1829" y="1130"/>
                  </a:moveTo>
                  <a:cubicBezTo>
                    <a:pt x="2121" y="1130"/>
                    <a:pt x="2401" y="1356"/>
                    <a:pt x="2401" y="1698"/>
                  </a:cubicBezTo>
                  <a:cubicBezTo>
                    <a:pt x="2401" y="2012"/>
                    <a:pt x="2147" y="2265"/>
                    <a:pt x="1833" y="2265"/>
                  </a:cubicBezTo>
                  <a:cubicBezTo>
                    <a:pt x="1329" y="2265"/>
                    <a:pt x="1075" y="1656"/>
                    <a:pt x="1431" y="1296"/>
                  </a:cubicBezTo>
                  <a:cubicBezTo>
                    <a:pt x="1547" y="1181"/>
                    <a:pt x="1690" y="1130"/>
                    <a:pt x="1829" y="1130"/>
                  </a:cubicBezTo>
                  <a:close/>
                  <a:moveTo>
                    <a:pt x="1833" y="1"/>
                  </a:moveTo>
                  <a:cubicBezTo>
                    <a:pt x="1145" y="1"/>
                    <a:pt x="526" y="415"/>
                    <a:pt x="263" y="1049"/>
                  </a:cubicBezTo>
                  <a:cubicBezTo>
                    <a:pt x="0" y="1683"/>
                    <a:pt x="145" y="2413"/>
                    <a:pt x="631" y="2900"/>
                  </a:cubicBezTo>
                  <a:cubicBezTo>
                    <a:pt x="956" y="3225"/>
                    <a:pt x="1391" y="3397"/>
                    <a:pt x="1833" y="3397"/>
                  </a:cubicBezTo>
                  <a:cubicBezTo>
                    <a:pt x="2052" y="3397"/>
                    <a:pt x="2272" y="3355"/>
                    <a:pt x="2482" y="3268"/>
                  </a:cubicBezTo>
                  <a:cubicBezTo>
                    <a:pt x="3116" y="3005"/>
                    <a:pt x="3533" y="2386"/>
                    <a:pt x="3533" y="1698"/>
                  </a:cubicBezTo>
                  <a:cubicBezTo>
                    <a:pt x="3530" y="759"/>
                    <a:pt x="2772" y="1"/>
                    <a:pt x="18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080" name="Google Shape;10080;p76"/>
            <p:cNvSpPr/>
            <p:nvPr/>
          </p:nvSpPr>
          <p:spPr>
            <a:xfrm>
              <a:off x="5170150" y="4060600"/>
              <a:ext cx="250650" cy="113225"/>
            </a:xfrm>
            <a:custGeom>
              <a:avLst/>
              <a:gdLst/>
              <a:ahLst/>
              <a:cxnLst/>
              <a:rect l="l" t="t" r="r" b="b"/>
              <a:pathLst>
                <a:path w="10026" h="4529" extrusionOk="0">
                  <a:moveTo>
                    <a:pt x="5006" y="0"/>
                  </a:moveTo>
                  <a:cubicBezTo>
                    <a:pt x="2684" y="0"/>
                    <a:pt x="659" y="1572"/>
                    <a:pt x="79" y="3820"/>
                  </a:cubicBezTo>
                  <a:cubicBezTo>
                    <a:pt x="1" y="4125"/>
                    <a:pt x="182" y="4433"/>
                    <a:pt x="487" y="4511"/>
                  </a:cubicBezTo>
                  <a:cubicBezTo>
                    <a:pt x="533" y="4523"/>
                    <a:pt x="580" y="4528"/>
                    <a:pt x="625" y="4528"/>
                  </a:cubicBezTo>
                  <a:cubicBezTo>
                    <a:pt x="878" y="4528"/>
                    <a:pt x="1109" y="4359"/>
                    <a:pt x="1175" y="4103"/>
                  </a:cubicBezTo>
                  <a:cubicBezTo>
                    <a:pt x="1625" y="2352"/>
                    <a:pt x="3205" y="1126"/>
                    <a:pt x="5013" y="1126"/>
                  </a:cubicBezTo>
                  <a:cubicBezTo>
                    <a:pt x="6822" y="1126"/>
                    <a:pt x="8401" y="2352"/>
                    <a:pt x="8851" y="4103"/>
                  </a:cubicBezTo>
                  <a:cubicBezTo>
                    <a:pt x="8917" y="4359"/>
                    <a:pt x="9148" y="4528"/>
                    <a:pt x="9401" y="4528"/>
                  </a:cubicBezTo>
                  <a:cubicBezTo>
                    <a:pt x="9447" y="4528"/>
                    <a:pt x="9493" y="4523"/>
                    <a:pt x="9539" y="4511"/>
                  </a:cubicBezTo>
                  <a:cubicBezTo>
                    <a:pt x="9844" y="4433"/>
                    <a:pt x="10025" y="4125"/>
                    <a:pt x="9947" y="3820"/>
                  </a:cubicBezTo>
                  <a:cubicBezTo>
                    <a:pt x="9368" y="1572"/>
                    <a:pt x="7342" y="0"/>
                    <a:pt x="5020" y="0"/>
                  </a:cubicBezTo>
                  <a:cubicBezTo>
                    <a:pt x="5018" y="0"/>
                    <a:pt x="5015" y="0"/>
                    <a:pt x="5013" y="0"/>
                  </a:cubicBezTo>
                  <a:cubicBezTo>
                    <a:pt x="5011" y="0"/>
                    <a:pt x="5009" y="0"/>
                    <a:pt x="50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0081" name="Google Shape;10081;p76"/>
          <p:cNvGrpSpPr/>
          <p:nvPr/>
        </p:nvGrpSpPr>
        <p:grpSpPr>
          <a:xfrm>
            <a:off x="7306081" y="3956021"/>
            <a:ext cx="340168" cy="340168"/>
            <a:chOff x="5648375" y="3804850"/>
            <a:chExt cx="483125" cy="483125"/>
          </a:xfrm>
        </p:grpSpPr>
        <p:sp>
          <p:nvSpPr>
            <p:cNvPr id="10082" name="Google Shape;10082;p76"/>
            <p:cNvSpPr/>
            <p:nvPr/>
          </p:nvSpPr>
          <p:spPr>
            <a:xfrm>
              <a:off x="5648375" y="3804850"/>
              <a:ext cx="483125" cy="483125"/>
            </a:xfrm>
            <a:custGeom>
              <a:avLst/>
              <a:gdLst/>
              <a:ahLst/>
              <a:cxnLst/>
              <a:rect l="l" t="t" r="r" b="b"/>
              <a:pathLst>
                <a:path w="19325" h="19325" extrusionOk="0">
                  <a:moveTo>
                    <a:pt x="9662" y="1132"/>
                  </a:moveTo>
                  <a:cubicBezTo>
                    <a:pt x="14367" y="1132"/>
                    <a:pt x="18192" y="4958"/>
                    <a:pt x="18192" y="9662"/>
                  </a:cubicBezTo>
                  <a:cubicBezTo>
                    <a:pt x="18192" y="14367"/>
                    <a:pt x="14367" y="18192"/>
                    <a:pt x="9662" y="18192"/>
                  </a:cubicBezTo>
                  <a:cubicBezTo>
                    <a:pt x="4958" y="18192"/>
                    <a:pt x="1132" y="14367"/>
                    <a:pt x="1132" y="9662"/>
                  </a:cubicBezTo>
                  <a:cubicBezTo>
                    <a:pt x="1132" y="4958"/>
                    <a:pt x="4958" y="1132"/>
                    <a:pt x="9662" y="1132"/>
                  </a:cubicBezTo>
                  <a:close/>
                  <a:moveTo>
                    <a:pt x="9662" y="0"/>
                  </a:moveTo>
                  <a:cubicBezTo>
                    <a:pt x="7093" y="0"/>
                    <a:pt x="4668" y="1009"/>
                    <a:pt x="2838" y="2838"/>
                  </a:cubicBezTo>
                  <a:cubicBezTo>
                    <a:pt x="1009" y="4668"/>
                    <a:pt x="0" y="7093"/>
                    <a:pt x="0" y="9662"/>
                  </a:cubicBezTo>
                  <a:cubicBezTo>
                    <a:pt x="0" y="12232"/>
                    <a:pt x="1009" y="14657"/>
                    <a:pt x="2838" y="16486"/>
                  </a:cubicBezTo>
                  <a:cubicBezTo>
                    <a:pt x="4668" y="18316"/>
                    <a:pt x="7093" y="19325"/>
                    <a:pt x="9662" y="19325"/>
                  </a:cubicBezTo>
                  <a:cubicBezTo>
                    <a:pt x="12232" y="19325"/>
                    <a:pt x="14656" y="18316"/>
                    <a:pt x="16486" y="16486"/>
                  </a:cubicBezTo>
                  <a:cubicBezTo>
                    <a:pt x="18316" y="14657"/>
                    <a:pt x="19325" y="12232"/>
                    <a:pt x="19325" y="9662"/>
                  </a:cubicBezTo>
                  <a:cubicBezTo>
                    <a:pt x="19325" y="7093"/>
                    <a:pt x="18316" y="4668"/>
                    <a:pt x="16486" y="2838"/>
                  </a:cubicBezTo>
                  <a:cubicBezTo>
                    <a:pt x="14656" y="1009"/>
                    <a:pt x="12232" y="0"/>
                    <a:pt x="9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083" name="Google Shape;10083;p76"/>
            <p:cNvSpPr/>
            <p:nvPr/>
          </p:nvSpPr>
          <p:spPr>
            <a:xfrm>
              <a:off x="5762575" y="3947300"/>
              <a:ext cx="88275" cy="85000"/>
            </a:xfrm>
            <a:custGeom>
              <a:avLst/>
              <a:gdLst/>
              <a:ahLst/>
              <a:cxnLst/>
              <a:rect l="l" t="t" r="r" b="b"/>
              <a:pathLst>
                <a:path w="3531" h="3400" extrusionOk="0">
                  <a:moveTo>
                    <a:pt x="1697" y="1135"/>
                  </a:moveTo>
                  <a:cubicBezTo>
                    <a:pt x="2202" y="1135"/>
                    <a:pt x="2455" y="1742"/>
                    <a:pt x="2099" y="2101"/>
                  </a:cubicBezTo>
                  <a:cubicBezTo>
                    <a:pt x="1983" y="2216"/>
                    <a:pt x="1841" y="2268"/>
                    <a:pt x="1702" y="2268"/>
                  </a:cubicBezTo>
                  <a:cubicBezTo>
                    <a:pt x="1411" y="2268"/>
                    <a:pt x="1133" y="2041"/>
                    <a:pt x="1133" y="1700"/>
                  </a:cubicBezTo>
                  <a:cubicBezTo>
                    <a:pt x="1133" y="1386"/>
                    <a:pt x="1383" y="1135"/>
                    <a:pt x="1697" y="1135"/>
                  </a:cubicBezTo>
                  <a:close/>
                  <a:moveTo>
                    <a:pt x="1698" y="0"/>
                  </a:moveTo>
                  <a:cubicBezTo>
                    <a:pt x="1479" y="0"/>
                    <a:pt x="1258" y="43"/>
                    <a:pt x="1048" y="130"/>
                  </a:cubicBezTo>
                  <a:cubicBezTo>
                    <a:pt x="414" y="392"/>
                    <a:pt x="1" y="1011"/>
                    <a:pt x="1" y="1700"/>
                  </a:cubicBezTo>
                  <a:cubicBezTo>
                    <a:pt x="1" y="2639"/>
                    <a:pt x="758" y="3397"/>
                    <a:pt x="1697" y="3400"/>
                  </a:cubicBezTo>
                  <a:cubicBezTo>
                    <a:pt x="2386" y="3400"/>
                    <a:pt x="3005" y="2983"/>
                    <a:pt x="3268" y="2349"/>
                  </a:cubicBezTo>
                  <a:cubicBezTo>
                    <a:pt x="3530" y="1715"/>
                    <a:pt x="3385" y="984"/>
                    <a:pt x="2899" y="498"/>
                  </a:cubicBezTo>
                  <a:cubicBezTo>
                    <a:pt x="2574" y="173"/>
                    <a:pt x="2139" y="0"/>
                    <a:pt x="16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084" name="Google Shape;10084;p76"/>
            <p:cNvSpPr/>
            <p:nvPr/>
          </p:nvSpPr>
          <p:spPr>
            <a:xfrm>
              <a:off x="5932425" y="3947300"/>
              <a:ext cx="88250" cy="85000"/>
            </a:xfrm>
            <a:custGeom>
              <a:avLst/>
              <a:gdLst/>
              <a:ahLst/>
              <a:cxnLst/>
              <a:rect l="l" t="t" r="r" b="b"/>
              <a:pathLst>
                <a:path w="3530" h="3400" extrusionOk="0">
                  <a:moveTo>
                    <a:pt x="1697" y="1135"/>
                  </a:moveTo>
                  <a:cubicBezTo>
                    <a:pt x="2201" y="1135"/>
                    <a:pt x="2455" y="1742"/>
                    <a:pt x="2099" y="2101"/>
                  </a:cubicBezTo>
                  <a:cubicBezTo>
                    <a:pt x="1983" y="2216"/>
                    <a:pt x="1841" y="2268"/>
                    <a:pt x="1702" y="2268"/>
                  </a:cubicBezTo>
                  <a:cubicBezTo>
                    <a:pt x="1411" y="2268"/>
                    <a:pt x="1133" y="2041"/>
                    <a:pt x="1133" y="1700"/>
                  </a:cubicBezTo>
                  <a:cubicBezTo>
                    <a:pt x="1133" y="1386"/>
                    <a:pt x="1383" y="1135"/>
                    <a:pt x="1697" y="1135"/>
                  </a:cubicBezTo>
                  <a:close/>
                  <a:moveTo>
                    <a:pt x="1697" y="0"/>
                  </a:moveTo>
                  <a:cubicBezTo>
                    <a:pt x="1479" y="0"/>
                    <a:pt x="1258" y="43"/>
                    <a:pt x="1048" y="130"/>
                  </a:cubicBezTo>
                  <a:cubicBezTo>
                    <a:pt x="414" y="392"/>
                    <a:pt x="0" y="1011"/>
                    <a:pt x="0" y="1700"/>
                  </a:cubicBezTo>
                  <a:cubicBezTo>
                    <a:pt x="0" y="2639"/>
                    <a:pt x="758" y="3397"/>
                    <a:pt x="1697" y="3400"/>
                  </a:cubicBezTo>
                  <a:cubicBezTo>
                    <a:pt x="2386" y="3400"/>
                    <a:pt x="3005" y="2983"/>
                    <a:pt x="3267" y="2349"/>
                  </a:cubicBezTo>
                  <a:cubicBezTo>
                    <a:pt x="3530" y="1715"/>
                    <a:pt x="3385" y="984"/>
                    <a:pt x="2899" y="498"/>
                  </a:cubicBezTo>
                  <a:cubicBezTo>
                    <a:pt x="2574" y="173"/>
                    <a:pt x="2139" y="0"/>
                    <a:pt x="1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085" name="Google Shape;10085;p76"/>
            <p:cNvSpPr/>
            <p:nvPr/>
          </p:nvSpPr>
          <p:spPr>
            <a:xfrm>
              <a:off x="5762575" y="4060600"/>
              <a:ext cx="254800" cy="141550"/>
            </a:xfrm>
            <a:custGeom>
              <a:avLst/>
              <a:gdLst/>
              <a:ahLst/>
              <a:cxnLst/>
              <a:rect l="l" t="t" r="r" b="b"/>
              <a:pathLst>
                <a:path w="10192" h="5662" extrusionOk="0">
                  <a:moveTo>
                    <a:pt x="9017" y="1132"/>
                  </a:moveTo>
                  <a:cubicBezTo>
                    <a:pt x="8736" y="3083"/>
                    <a:pt x="7066" y="4529"/>
                    <a:pt x="5094" y="4529"/>
                  </a:cubicBezTo>
                  <a:cubicBezTo>
                    <a:pt x="3123" y="4529"/>
                    <a:pt x="1453" y="3083"/>
                    <a:pt x="1172" y="1132"/>
                  </a:cubicBezTo>
                  <a:close/>
                  <a:moveTo>
                    <a:pt x="565" y="0"/>
                  </a:moveTo>
                  <a:cubicBezTo>
                    <a:pt x="251" y="0"/>
                    <a:pt x="1" y="251"/>
                    <a:pt x="1" y="565"/>
                  </a:cubicBezTo>
                  <a:cubicBezTo>
                    <a:pt x="1" y="3373"/>
                    <a:pt x="2286" y="5662"/>
                    <a:pt x="5094" y="5662"/>
                  </a:cubicBezTo>
                  <a:cubicBezTo>
                    <a:pt x="7905" y="5662"/>
                    <a:pt x="10191" y="3373"/>
                    <a:pt x="10191" y="565"/>
                  </a:cubicBezTo>
                  <a:cubicBezTo>
                    <a:pt x="10191" y="251"/>
                    <a:pt x="9938" y="0"/>
                    <a:pt x="96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0086" name="Google Shape;10086;p76"/>
          <p:cNvGrpSpPr/>
          <p:nvPr/>
        </p:nvGrpSpPr>
        <p:grpSpPr>
          <a:xfrm>
            <a:off x="5596036" y="3968278"/>
            <a:ext cx="280923" cy="315449"/>
            <a:chOff x="6276025" y="3812400"/>
            <a:chExt cx="416800" cy="468025"/>
          </a:xfrm>
        </p:grpSpPr>
        <p:sp>
          <p:nvSpPr>
            <p:cNvPr id="10087" name="Google Shape;10087;p76"/>
            <p:cNvSpPr/>
            <p:nvPr/>
          </p:nvSpPr>
          <p:spPr>
            <a:xfrm>
              <a:off x="6276025" y="3812400"/>
              <a:ext cx="416800" cy="468025"/>
            </a:xfrm>
            <a:custGeom>
              <a:avLst/>
              <a:gdLst/>
              <a:ahLst/>
              <a:cxnLst/>
              <a:rect l="l" t="t" r="r" b="b"/>
              <a:pathLst>
                <a:path w="16672" h="18721" extrusionOk="0">
                  <a:moveTo>
                    <a:pt x="8334" y="1132"/>
                  </a:moveTo>
                  <a:cubicBezTo>
                    <a:pt x="12311" y="1132"/>
                    <a:pt x="15536" y="4354"/>
                    <a:pt x="15536" y="8334"/>
                  </a:cubicBezTo>
                  <a:lnTo>
                    <a:pt x="15536" y="8346"/>
                  </a:lnTo>
                  <a:lnTo>
                    <a:pt x="15536" y="11652"/>
                  </a:lnTo>
                  <a:cubicBezTo>
                    <a:pt x="15536" y="12332"/>
                    <a:pt x="15240" y="12981"/>
                    <a:pt x="14724" y="13425"/>
                  </a:cubicBezTo>
                  <a:lnTo>
                    <a:pt x="12849" y="15034"/>
                  </a:lnTo>
                  <a:cubicBezTo>
                    <a:pt x="12725" y="15143"/>
                    <a:pt x="12652" y="15300"/>
                    <a:pt x="12652" y="15466"/>
                  </a:cubicBezTo>
                  <a:lnTo>
                    <a:pt x="12652" y="17588"/>
                  </a:lnTo>
                  <a:lnTo>
                    <a:pt x="11197" y="17588"/>
                  </a:lnTo>
                  <a:lnTo>
                    <a:pt x="11197" y="16254"/>
                  </a:lnTo>
                  <a:cubicBezTo>
                    <a:pt x="11197" y="15943"/>
                    <a:pt x="10943" y="15689"/>
                    <a:pt x="10629" y="15689"/>
                  </a:cubicBezTo>
                  <a:cubicBezTo>
                    <a:pt x="10318" y="15689"/>
                    <a:pt x="10065" y="15943"/>
                    <a:pt x="10065" y="16254"/>
                  </a:cubicBezTo>
                  <a:lnTo>
                    <a:pt x="10065" y="17588"/>
                  </a:lnTo>
                  <a:lnTo>
                    <a:pt x="8902" y="17588"/>
                  </a:lnTo>
                  <a:lnTo>
                    <a:pt x="8902" y="16254"/>
                  </a:lnTo>
                  <a:cubicBezTo>
                    <a:pt x="8902" y="15943"/>
                    <a:pt x="8648" y="15689"/>
                    <a:pt x="8334" y="15689"/>
                  </a:cubicBezTo>
                  <a:cubicBezTo>
                    <a:pt x="8020" y="15689"/>
                    <a:pt x="7770" y="15943"/>
                    <a:pt x="7770" y="16254"/>
                  </a:cubicBezTo>
                  <a:lnTo>
                    <a:pt x="7770" y="17588"/>
                  </a:lnTo>
                  <a:lnTo>
                    <a:pt x="6604" y="17588"/>
                  </a:lnTo>
                  <a:lnTo>
                    <a:pt x="6604" y="16254"/>
                  </a:lnTo>
                  <a:cubicBezTo>
                    <a:pt x="6604" y="15943"/>
                    <a:pt x="6351" y="15689"/>
                    <a:pt x="6040" y="15689"/>
                  </a:cubicBezTo>
                  <a:cubicBezTo>
                    <a:pt x="5726" y="15689"/>
                    <a:pt x="5472" y="15943"/>
                    <a:pt x="5472" y="16254"/>
                  </a:cubicBezTo>
                  <a:lnTo>
                    <a:pt x="5472" y="17588"/>
                  </a:lnTo>
                  <a:lnTo>
                    <a:pt x="4017" y="17588"/>
                  </a:lnTo>
                  <a:lnTo>
                    <a:pt x="4017" y="15466"/>
                  </a:lnTo>
                  <a:cubicBezTo>
                    <a:pt x="4017" y="15300"/>
                    <a:pt x="3944" y="15143"/>
                    <a:pt x="3820" y="15037"/>
                  </a:cubicBezTo>
                  <a:lnTo>
                    <a:pt x="1945" y="13425"/>
                  </a:lnTo>
                  <a:cubicBezTo>
                    <a:pt x="1429" y="12981"/>
                    <a:pt x="1133" y="12335"/>
                    <a:pt x="1133" y="11652"/>
                  </a:cubicBezTo>
                  <a:lnTo>
                    <a:pt x="1133" y="8406"/>
                  </a:lnTo>
                  <a:cubicBezTo>
                    <a:pt x="1133" y="4396"/>
                    <a:pt x="4361" y="1132"/>
                    <a:pt x="8331" y="1132"/>
                  </a:cubicBezTo>
                  <a:close/>
                  <a:moveTo>
                    <a:pt x="8331" y="0"/>
                  </a:moveTo>
                  <a:cubicBezTo>
                    <a:pt x="3736" y="3"/>
                    <a:pt x="1" y="3774"/>
                    <a:pt x="1" y="8409"/>
                  </a:cubicBezTo>
                  <a:lnTo>
                    <a:pt x="1" y="11655"/>
                  </a:lnTo>
                  <a:cubicBezTo>
                    <a:pt x="1" y="12664"/>
                    <a:pt x="442" y="13627"/>
                    <a:pt x="1209" y="14285"/>
                  </a:cubicBezTo>
                  <a:lnTo>
                    <a:pt x="2884" y="15725"/>
                  </a:lnTo>
                  <a:lnTo>
                    <a:pt x="2884" y="18156"/>
                  </a:lnTo>
                  <a:cubicBezTo>
                    <a:pt x="2884" y="18467"/>
                    <a:pt x="3138" y="18721"/>
                    <a:pt x="3449" y="18721"/>
                  </a:cubicBezTo>
                  <a:lnTo>
                    <a:pt x="13220" y="18721"/>
                  </a:lnTo>
                  <a:cubicBezTo>
                    <a:pt x="13531" y="18721"/>
                    <a:pt x="13785" y="18467"/>
                    <a:pt x="13785" y="18156"/>
                  </a:cubicBezTo>
                  <a:lnTo>
                    <a:pt x="13785" y="15725"/>
                  </a:lnTo>
                  <a:lnTo>
                    <a:pt x="15463" y="14282"/>
                  </a:lnTo>
                  <a:cubicBezTo>
                    <a:pt x="16227" y="13624"/>
                    <a:pt x="16671" y="12664"/>
                    <a:pt x="16671" y="11652"/>
                  </a:cubicBezTo>
                  <a:lnTo>
                    <a:pt x="16671" y="8334"/>
                  </a:lnTo>
                  <a:lnTo>
                    <a:pt x="16671" y="8322"/>
                  </a:lnTo>
                  <a:cubicBezTo>
                    <a:pt x="16662" y="3723"/>
                    <a:pt x="12933" y="0"/>
                    <a:pt x="83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088" name="Google Shape;10088;p76"/>
            <p:cNvSpPr/>
            <p:nvPr/>
          </p:nvSpPr>
          <p:spPr>
            <a:xfrm>
              <a:off x="6436375" y="4078825"/>
              <a:ext cx="96025" cy="80400"/>
            </a:xfrm>
            <a:custGeom>
              <a:avLst/>
              <a:gdLst/>
              <a:ahLst/>
              <a:cxnLst/>
              <a:rect l="l" t="t" r="r" b="b"/>
              <a:pathLst>
                <a:path w="3841" h="3216" extrusionOk="0">
                  <a:moveTo>
                    <a:pt x="1922" y="1"/>
                  </a:moveTo>
                  <a:cubicBezTo>
                    <a:pt x="1736" y="1"/>
                    <a:pt x="1551" y="91"/>
                    <a:pt x="1440" y="270"/>
                  </a:cubicBezTo>
                  <a:lnTo>
                    <a:pt x="166" y="2354"/>
                  </a:lnTo>
                  <a:cubicBezTo>
                    <a:pt x="0" y="2623"/>
                    <a:pt x="85" y="2970"/>
                    <a:pt x="350" y="3133"/>
                  </a:cubicBezTo>
                  <a:cubicBezTo>
                    <a:pt x="443" y="3189"/>
                    <a:pt x="545" y="3216"/>
                    <a:pt x="646" y="3216"/>
                  </a:cubicBezTo>
                  <a:cubicBezTo>
                    <a:pt x="837" y="3216"/>
                    <a:pt x="1023" y="3120"/>
                    <a:pt x="1129" y="2946"/>
                  </a:cubicBezTo>
                  <a:lnTo>
                    <a:pt x="1923" y="1653"/>
                  </a:lnTo>
                  <a:lnTo>
                    <a:pt x="2712" y="2946"/>
                  </a:lnTo>
                  <a:cubicBezTo>
                    <a:pt x="2818" y="3120"/>
                    <a:pt x="3005" y="3216"/>
                    <a:pt x="3196" y="3216"/>
                  </a:cubicBezTo>
                  <a:cubicBezTo>
                    <a:pt x="3297" y="3216"/>
                    <a:pt x="3399" y="3189"/>
                    <a:pt x="3491" y="3133"/>
                  </a:cubicBezTo>
                  <a:cubicBezTo>
                    <a:pt x="3759" y="2970"/>
                    <a:pt x="3841" y="2623"/>
                    <a:pt x="3678" y="2354"/>
                  </a:cubicBezTo>
                  <a:lnTo>
                    <a:pt x="2407" y="270"/>
                  </a:lnTo>
                  <a:cubicBezTo>
                    <a:pt x="2295" y="91"/>
                    <a:pt x="2108" y="1"/>
                    <a:pt x="19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089" name="Google Shape;10089;p76"/>
            <p:cNvSpPr/>
            <p:nvPr/>
          </p:nvSpPr>
          <p:spPr>
            <a:xfrm>
              <a:off x="6327450" y="3974775"/>
              <a:ext cx="125550" cy="118300"/>
            </a:xfrm>
            <a:custGeom>
              <a:avLst/>
              <a:gdLst/>
              <a:ahLst/>
              <a:cxnLst/>
              <a:rect l="l" t="t" r="r" b="b"/>
              <a:pathLst>
                <a:path w="5022" h="4732" extrusionOk="0">
                  <a:moveTo>
                    <a:pt x="2505" y="1115"/>
                  </a:moveTo>
                  <a:cubicBezTo>
                    <a:pt x="2806" y="1115"/>
                    <a:pt x="3107" y="1230"/>
                    <a:pt x="3337" y="1461"/>
                  </a:cubicBezTo>
                  <a:cubicBezTo>
                    <a:pt x="3795" y="1920"/>
                    <a:pt x="3795" y="2663"/>
                    <a:pt x="3337" y="3125"/>
                  </a:cubicBezTo>
                  <a:cubicBezTo>
                    <a:pt x="3049" y="3413"/>
                    <a:pt x="2565" y="3600"/>
                    <a:pt x="2133" y="3600"/>
                  </a:cubicBezTo>
                  <a:cubicBezTo>
                    <a:pt x="1861" y="3600"/>
                    <a:pt x="1610" y="3526"/>
                    <a:pt x="1440" y="3358"/>
                  </a:cubicBezTo>
                  <a:cubicBezTo>
                    <a:pt x="1253" y="3167"/>
                    <a:pt x="1166" y="2844"/>
                    <a:pt x="1208" y="2473"/>
                  </a:cubicBezTo>
                  <a:cubicBezTo>
                    <a:pt x="1253" y="2089"/>
                    <a:pt x="1431" y="1703"/>
                    <a:pt x="1673" y="1461"/>
                  </a:cubicBezTo>
                  <a:cubicBezTo>
                    <a:pt x="1902" y="1230"/>
                    <a:pt x="2203" y="1115"/>
                    <a:pt x="2505" y="1115"/>
                  </a:cubicBezTo>
                  <a:close/>
                  <a:moveTo>
                    <a:pt x="2486" y="0"/>
                  </a:moveTo>
                  <a:cubicBezTo>
                    <a:pt x="1903" y="0"/>
                    <a:pt x="1321" y="219"/>
                    <a:pt x="873" y="658"/>
                  </a:cubicBezTo>
                  <a:cubicBezTo>
                    <a:pt x="444" y="1084"/>
                    <a:pt x="157" y="1697"/>
                    <a:pt x="85" y="2340"/>
                  </a:cubicBezTo>
                  <a:cubicBezTo>
                    <a:pt x="0" y="3059"/>
                    <a:pt x="202" y="3717"/>
                    <a:pt x="640" y="4155"/>
                  </a:cubicBezTo>
                  <a:cubicBezTo>
                    <a:pt x="1042" y="4556"/>
                    <a:pt x="1582" y="4731"/>
                    <a:pt x="2138" y="4731"/>
                  </a:cubicBezTo>
                  <a:cubicBezTo>
                    <a:pt x="2141" y="4731"/>
                    <a:pt x="2145" y="4731"/>
                    <a:pt x="2149" y="4731"/>
                  </a:cubicBezTo>
                  <a:cubicBezTo>
                    <a:pt x="2882" y="4731"/>
                    <a:pt x="3638" y="4424"/>
                    <a:pt x="4137" y="3922"/>
                  </a:cubicBezTo>
                  <a:cubicBezTo>
                    <a:pt x="5021" y="3016"/>
                    <a:pt x="5012" y="1570"/>
                    <a:pt x="4119" y="676"/>
                  </a:cubicBezTo>
                  <a:cubicBezTo>
                    <a:pt x="3668" y="226"/>
                    <a:pt x="3077" y="0"/>
                    <a:pt x="24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090" name="Google Shape;10090;p76"/>
            <p:cNvSpPr/>
            <p:nvPr/>
          </p:nvSpPr>
          <p:spPr>
            <a:xfrm>
              <a:off x="6515325" y="3974300"/>
              <a:ext cx="126000" cy="118775"/>
            </a:xfrm>
            <a:custGeom>
              <a:avLst/>
              <a:gdLst/>
              <a:ahLst/>
              <a:cxnLst/>
              <a:rect l="l" t="t" r="r" b="b"/>
              <a:pathLst>
                <a:path w="5040" h="4751" extrusionOk="0">
                  <a:moveTo>
                    <a:pt x="2535" y="1133"/>
                  </a:moveTo>
                  <a:cubicBezTo>
                    <a:pt x="2836" y="1133"/>
                    <a:pt x="3138" y="1248"/>
                    <a:pt x="3367" y="1477"/>
                  </a:cubicBezTo>
                  <a:cubicBezTo>
                    <a:pt x="3609" y="1722"/>
                    <a:pt x="3787" y="2108"/>
                    <a:pt x="3832" y="2492"/>
                  </a:cubicBezTo>
                  <a:cubicBezTo>
                    <a:pt x="3874" y="2860"/>
                    <a:pt x="3790" y="3183"/>
                    <a:pt x="3600" y="3374"/>
                  </a:cubicBezTo>
                  <a:cubicBezTo>
                    <a:pt x="3429" y="3544"/>
                    <a:pt x="3178" y="3618"/>
                    <a:pt x="2906" y="3618"/>
                  </a:cubicBezTo>
                  <a:cubicBezTo>
                    <a:pt x="2474" y="3618"/>
                    <a:pt x="1991" y="3430"/>
                    <a:pt x="1703" y="3141"/>
                  </a:cubicBezTo>
                  <a:cubicBezTo>
                    <a:pt x="1244" y="2682"/>
                    <a:pt x="1244" y="1936"/>
                    <a:pt x="1703" y="1477"/>
                  </a:cubicBezTo>
                  <a:cubicBezTo>
                    <a:pt x="1933" y="1248"/>
                    <a:pt x="2234" y="1133"/>
                    <a:pt x="2535" y="1133"/>
                  </a:cubicBezTo>
                  <a:close/>
                  <a:moveTo>
                    <a:pt x="2535" y="0"/>
                  </a:moveTo>
                  <a:cubicBezTo>
                    <a:pt x="1944" y="0"/>
                    <a:pt x="1353" y="226"/>
                    <a:pt x="903" y="677"/>
                  </a:cubicBezTo>
                  <a:cubicBezTo>
                    <a:pt x="0" y="1580"/>
                    <a:pt x="0" y="3041"/>
                    <a:pt x="903" y="3941"/>
                  </a:cubicBezTo>
                  <a:cubicBezTo>
                    <a:pt x="1329" y="4370"/>
                    <a:pt x="1945" y="4660"/>
                    <a:pt x="2588" y="4732"/>
                  </a:cubicBezTo>
                  <a:cubicBezTo>
                    <a:pt x="2691" y="4744"/>
                    <a:pt x="2793" y="4750"/>
                    <a:pt x="2899" y="4750"/>
                  </a:cubicBezTo>
                  <a:cubicBezTo>
                    <a:pt x="3491" y="4750"/>
                    <a:pt x="4028" y="4548"/>
                    <a:pt x="4400" y="4174"/>
                  </a:cubicBezTo>
                  <a:cubicBezTo>
                    <a:pt x="4838" y="3739"/>
                    <a:pt x="5040" y="3078"/>
                    <a:pt x="4958" y="2362"/>
                  </a:cubicBezTo>
                  <a:cubicBezTo>
                    <a:pt x="4883" y="1719"/>
                    <a:pt x="4596" y="1103"/>
                    <a:pt x="4167" y="677"/>
                  </a:cubicBezTo>
                  <a:cubicBezTo>
                    <a:pt x="3717" y="226"/>
                    <a:pt x="3126" y="0"/>
                    <a:pt x="25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0091" name="Google Shape;10091;p76"/>
          <p:cNvGrpSpPr/>
          <p:nvPr/>
        </p:nvGrpSpPr>
        <p:grpSpPr>
          <a:xfrm>
            <a:off x="5055293" y="3545089"/>
            <a:ext cx="342615" cy="340186"/>
            <a:chOff x="890400" y="4399350"/>
            <a:chExt cx="486600" cy="483150"/>
          </a:xfrm>
        </p:grpSpPr>
        <p:sp>
          <p:nvSpPr>
            <p:cNvPr id="10092" name="Google Shape;10092;p76"/>
            <p:cNvSpPr/>
            <p:nvPr/>
          </p:nvSpPr>
          <p:spPr>
            <a:xfrm>
              <a:off x="1125300" y="4503075"/>
              <a:ext cx="153800" cy="141650"/>
            </a:xfrm>
            <a:custGeom>
              <a:avLst/>
              <a:gdLst/>
              <a:ahLst/>
              <a:cxnLst/>
              <a:rect l="l" t="t" r="r" b="b"/>
              <a:pathLst>
                <a:path w="6152" h="5666" extrusionOk="0">
                  <a:moveTo>
                    <a:pt x="3044" y="1140"/>
                  </a:moveTo>
                  <a:cubicBezTo>
                    <a:pt x="3263" y="1140"/>
                    <a:pt x="3484" y="1182"/>
                    <a:pt x="3694" y="1269"/>
                  </a:cubicBezTo>
                  <a:cubicBezTo>
                    <a:pt x="4328" y="1532"/>
                    <a:pt x="4741" y="2151"/>
                    <a:pt x="4741" y="2836"/>
                  </a:cubicBezTo>
                  <a:cubicBezTo>
                    <a:pt x="4741" y="3525"/>
                    <a:pt x="4328" y="4144"/>
                    <a:pt x="3694" y="4406"/>
                  </a:cubicBezTo>
                  <a:cubicBezTo>
                    <a:pt x="3484" y="4493"/>
                    <a:pt x="3263" y="4536"/>
                    <a:pt x="3044" y="4536"/>
                  </a:cubicBezTo>
                  <a:cubicBezTo>
                    <a:pt x="2602" y="4536"/>
                    <a:pt x="2168" y="4363"/>
                    <a:pt x="1843" y="4038"/>
                  </a:cubicBezTo>
                  <a:cubicBezTo>
                    <a:pt x="1178" y="3377"/>
                    <a:pt x="1178" y="2299"/>
                    <a:pt x="1843" y="1638"/>
                  </a:cubicBezTo>
                  <a:cubicBezTo>
                    <a:pt x="2168" y="1312"/>
                    <a:pt x="2602" y="1140"/>
                    <a:pt x="3044" y="1140"/>
                  </a:cubicBezTo>
                  <a:close/>
                  <a:moveTo>
                    <a:pt x="3043" y="0"/>
                  </a:moveTo>
                  <a:cubicBezTo>
                    <a:pt x="2680" y="0"/>
                    <a:pt x="2313" y="70"/>
                    <a:pt x="1961" y="215"/>
                  </a:cubicBezTo>
                  <a:cubicBezTo>
                    <a:pt x="710" y="732"/>
                    <a:pt x="1" y="2060"/>
                    <a:pt x="264" y="3386"/>
                  </a:cubicBezTo>
                  <a:cubicBezTo>
                    <a:pt x="529" y="4709"/>
                    <a:pt x="1688" y="5666"/>
                    <a:pt x="3038" y="5666"/>
                  </a:cubicBezTo>
                  <a:cubicBezTo>
                    <a:pt x="3040" y="5666"/>
                    <a:pt x="3042" y="5666"/>
                    <a:pt x="3045" y="5666"/>
                  </a:cubicBezTo>
                  <a:cubicBezTo>
                    <a:pt x="3048" y="5666"/>
                    <a:pt x="3052" y="5666"/>
                    <a:pt x="3056" y="5666"/>
                  </a:cubicBezTo>
                  <a:cubicBezTo>
                    <a:pt x="3801" y="5666"/>
                    <a:pt x="4518" y="5367"/>
                    <a:pt x="5046" y="4838"/>
                  </a:cubicBezTo>
                  <a:cubicBezTo>
                    <a:pt x="6004" y="3884"/>
                    <a:pt x="6152" y="2386"/>
                    <a:pt x="5400" y="1260"/>
                  </a:cubicBezTo>
                  <a:cubicBezTo>
                    <a:pt x="4862" y="453"/>
                    <a:pt x="3967" y="0"/>
                    <a:pt x="30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093" name="Google Shape;10093;p76"/>
            <p:cNvSpPr/>
            <p:nvPr/>
          </p:nvSpPr>
          <p:spPr>
            <a:xfrm>
              <a:off x="890400" y="4399350"/>
              <a:ext cx="486600" cy="483150"/>
            </a:xfrm>
            <a:custGeom>
              <a:avLst/>
              <a:gdLst/>
              <a:ahLst/>
              <a:cxnLst/>
              <a:rect l="l" t="t" r="r" b="b"/>
              <a:pathLst>
                <a:path w="19464" h="19326" extrusionOk="0">
                  <a:moveTo>
                    <a:pt x="17908" y="1131"/>
                  </a:moveTo>
                  <a:cubicBezTo>
                    <a:pt x="18031" y="1131"/>
                    <a:pt x="18157" y="1132"/>
                    <a:pt x="18283" y="1134"/>
                  </a:cubicBezTo>
                  <a:cubicBezTo>
                    <a:pt x="18301" y="2369"/>
                    <a:pt x="18232" y="3465"/>
                    <a:pt x="18057" y="4449"/>
                  </a:cubicBezTo>
                  <a:cubicBezTo>
                    <a:pt x="16453" y="4223"/>
                    <a:pt x="15191" y="2960"/>
                    <a:pt x="14968" y="1357"/>
                  </a:cubicBezTo>
                  <a:cubicBezTo>
                    <a:pt x="15851" y="1203"/>
                    <a:pt x="16825" y="1131"/>
                    <a:pt x="17908" y="1131"/>
                  </a:cubicBezTo>
                  <a:close/>
                  <a:moveTo>
                    <a:pt x="6462" y="6683"/>
                  </a:moveTo>
                  <a:lnTo>
                    <a:pt x="6462" y="6686"/>
                  </a:lnTo>
                  <a:cubicBezTo>
                    <a:pt x="6003" y="7471"/>
                    <a:pt x="5574" y="8281"/>
                    <a:pt x="5173" y="9066"/>
                  </a:cubicBezTo>
                  <a:lnTo>
                    <a:pt x="2712" y="8839"/>
                  </a:lnTo>
                  <a:cubicBezTo>
                    <a:pt x="3545" y="7571"/>
                    <a:pt x="4952" y="6756"/>
                    <a:pt x="6462" y="6683"/>
                  </a:cubicBezTo>
                  <a:close/>
                  <a:moveTo>
                    <a:pt x="13863" y="1608"/>
                  </a:moveTo>
                  <a:cubicBezTo>
                    <a:pt x="14195" y="3637"/>
                    <a:pt x="15783" y="5225"/>
                    <a:pt x="17809" y="5557"/>
                  </a:cubicBezTo>
                  <a:cubicBezTo>
                    <a:pt x="17347" y="7209"/>
                    <a:pt x="16532" y="8534"/>
                    <a:pt x="15303" y="9718"/>
                  </a:cubicBezTo>
                  <a:cubicBezTo>
                    <a:pt x="13932" y="11043"/>
                    <a:pt x="11825" y="12218"/>
                    <a:pt x="9868" y="13221"/>
                  </a:cubicBezTo>
                  <a:lnTo>
                    <a:pt x="6196" y="9552"/>
                  </a:lnTo>
                  <a:cubicBezTo>
                    <a:pt x="7199" y="7592"/>
                    <a:pt x="8376" y="5485"/>
                    <a:pt x="9699" y="4114"/>
                  </a:cubicBezTo>
                  <a:cubicBezTo>
                    <a:pt x="10886" y="2885"/>
                    <a:pt x="12208" y="2073"/>
                    <a:pt x="13863" y="1608"/>
                  </a:cubicBezTo>
                  <a:close/>
                  <a:moveTo>
                    <a:pt x="5659" y="10612"/>
                  </a:moveTo>
                  <a:lnTo>
                    <a:pt x="8805" y="13758"/>
                  </a:lnTo>
                  <a:lnTo>
                    <a:pt x="8503" y="13909"/>
                  </a:lnTo>
                  <a:cubicBezTo>
                    <a:pt x="8237" y="14039"/>
                    <a:pt x="7984" y="14169"/>
                    <a:pt x="7736" y="14292"/>
                  </a:cubicBezTo>
                  <a:lnTo>
                    <a:pt x="5124" y="11681"/>
                  </a:lnTo>
                  <a:cubicBezTo>
                    <a:pt x="5248" y="11433"/>
                    <a:pt x="5378" y="11179"/>
                    <a:pt x="5508" y="10914"/>
                  </a:cubicBezTo>
                  <a:lnTo>
                    <a:pt x="5659" y="10612"/>
                  </a:lnTo>
                  <a:close/>
                  <a:moveTo>
                    <a:pt x="12658" y="13000"/>
                  </a:moveTo>
                  <a:lnTo>
                    <a:pt x="12658" y="13000"/>
                  </a:lnTo>
                  <a:cubicBezTo>
                    <a:pt x="12567" y="14483"/>
                    <a:pt x="11782" y="15835"/>
                    <a:pt x="10538" y="16651"/>
                  </a:cubicBezTo>
                  <a:lnTo>
                    <a:pt x="10348" y="14247"/>
                  </a:lnTo>
                  <a:cubicBezTo>
                    <a:pt x="11109" y="13858"/>
                    <a:pt x="11894" y="13441"/>
                    <a:pt x="12658" y="13000"/>
                  </a:cubicBezTo>
                  <a:close/>
                  <a:moveTo>
                    <a:pt x="4596" y="12756"/>
                  </a:moveTo>
                  <a:lnTo>
                    <a:pt x="5233" y="13393"/>
                  </a:lnTo>
                  <a:lnTo>
                    <a:pt x="4034" y="14594"/>
                  </a:lnTo>
                  <a:cubicBezTo>
                    <a:pt x="3814" y="14815"/>
                    <a:pt x="3811" y="15174"/>
                    <a:pt x="4034" y="15395"/>
                  </a:cubicBezTo>
                  <a:cubicBezTo>
                    <a:pt x="4145" y="15505"/>
                    <a:pt x="4290" y="15560"/>
                    <a:pt x="4434" y="15560"/>
                  </a:cubicBezTo>
                  <a:cubicBezTo>
                    <a:pt x="4579" y="15560"/>
                    <a:pt x="4724" y="15505"/>
                    <a:pt x="4835" y="15395"/>
                  </a:cubicBezTo>
                  <a:lnTo>
                    <a:pt x="6036" y="14193"/>
                  </a:lnTo>
                  <a:lnTo>
                    <a:pt x="6673" y="14833"/>
                  </a:lnTo>
                  <a:cubicBezTo>
                    <a:pt x="6528" y="15192"/>
                    <a:pt x="6311" y="15521"/>
                    <a:pt x="6036" y="15796"/>
                  </a:cubicBezTo>
                  <a:cubicBezTo>
                    <a:pt x="5387" y="16445"/>
                    <a:pt x="3110" y="17327"/>
                    <a:pt x="1555" y="17864"/>
                  </a:cubicBezTo>
                  <a:cubicBezTo>
                    <a:pt x="2096" y="16312"/>
                    <a:pt x="2984" y="14042"/>
                    <a:pt x="3633" y="13393"/>
                  </a:cubicBezTo>
                  <a:cubicBezTo>
                    <a:pt x="3908" y="13115"/>
                    <a:pt x="4234" y="12900"/>
                    <a:pt x="4596" y="12756"/>
                  </a:cubicBezTo>
                  <a:close/>
                  <a:moveTo>
                    <a:pt x="17939" y="0"/>
                  </a:moveTo>
                  <a:cubicBezTo>
                    <a:pt x="16582" y="0"/>
                    <a:pt x="15371" y="113"/>
                    <a:pt x="14282" y="349"/>
                  </a:cubicBezTo>
                  <a:cubicBezTo>
                    <a:pt x="14258" y="352"/>
                    <a:pt x="14234" y="358"/>
                    <a:pt x="14213" y="364"/>
                  </a:cubicBezTo>
                  <a:cubicBezTo>
                    <a:pt x="12057" y="841"/>
                    <a:pt x="10360" y="1801"/>
                    <a:pt x="8887" y="3329"/>
                  </a:cubicBezTo>
                  <a:cubicBezTo>
                    <a:pt x="8277" y="3960"/>
                    <a:pt x="7703" y="4724"/>
                    <a:pt x="7166" y="5548"/>
                  </a:cubicBezTo>
                  <a:lnTo>
                    <a:pt x="6676" y="5548"/>
                  </a:lnTo>
                  <a:cubicBezTo>
                    <a:pt x="5583" y="5548"/>
                    <a:pt x="4511" y="5856"/>
                    <a:pt x="3584" y="6436"/>
                  </a:cubicBezTo>
                  <a:cubicBezTo>
                    <a:pt x="2658" y="7016"/>
                    <a:pt x="1909" y="7837"/>
                    <a:pt x="1420" y="8815"/>
                  </a:cubicBezTo>
                  <a:lnTo>
                    <a:pt x="1284" y="9084"/>
                  </a:lnTo>
                  <a:cubicBezTo>
                    <a:pt x="1096" y="9458"/>
                    <a:pt x="1368" y="9902"/>
                    <a:pt x="1791" y="9905"/>
                  </a:cubicBezTo>
                  <a:lnTo>
                    <a:pt x="1948" y="9905"/>
                  </a:lnTo>
                  <a:lnTo>
                    <a:pt x="4623" y="10153"/>
                  </a:lnTo>
                  <a:cubicBezTo>
                    <a:pt x="4581" y="10237"/>
                    <a:pt x="4539" y="10322"/>
                    <a:pt x="4496" y="10409"/>
                  </a:cubicBezTo>
                  <a:cubicBezTo>
                    <a:pt x="4297" y="10802"/>
                    <a:pt x="4113" y="11176"/>
                    <a:pt x="3929" y="11533"/>
                  </a:cubicBezTo>
                  <a:cubicBezTo>
                    <a:pt x="3880" y="11626"/>
                    <a:pt x="3859" y="11732"/>
                    <a:pt x="3868" y="11838"/>
                  </a:cubicBezTo>
                  <a:cubicBezTo>
                    <a:pt x="3485" y="12031"/>
                    <a:pt x="3135" y="12287"/>
                    <a:pt x="2833" y="12592"/>
                  </a:cubicBezTo>
                  <a:cubicBezTo>
                    <a:pt x="1664" y="13761"/>
                    <a:pt x="275" y="18097"/>
                    <a:pt x="121" y="18586"/>
                  </a:cubicBezTo>
                  <a:cubicBezTo>
                    <a:pt x="1" y="18966"/>
                    <a:pt x="294" y="19325"/>
                    <a:pt x="657" y="19325"/>
                  </a:cubicBezTo>
                  <a:cubicBezTo>
                    <a:pt x="713" y="19325"/>
                    <a:pt x="770" y="19317"/>
                    <a:pt x="828" y="19299"/>
                  </a:cubicBezTo>
                  <a:cubicBezTo>
                    <a:pt x="1320" y="19145"/>
                    <a:pt x="5665" y="17765"/>
                    <a:pt x="6836" y="16593"/>
                  </a:cubicBezTo>
                  <a:cubicBezTo>
                    <a:pt x="7144" y="16288"/>
                    <a:pt x="7398" y="15935"/>
                    <a:pt x="7594" y="15549"/>
                  </a:cubicBezTo>
                  <a:lnTo>
                    <a:pt x="7628" y="15549"/>
                  </a:lnTo>
                  <a:cubicBezTo>
                    <a:pt x="7715" y="15549"/>
                    <a:pt x="7806" y="15527"/>
                    <a:pt x="7884" y="15485"/>
                  </a:cubicBezTo>
                  <a:cubicBezTo>
                    <a:pt x="8240" y="15304"/>
                    <a:pt x="8615" y="15117"/>
                    <a:pt x="9010" y="14920"/>
                  </a:cubicBezTo>
                  <a:lnTo>
                    <a:pt x="9255" y="14797"/>
                  </a:lnTo>
                  <a:lnTo>
                    <a:pt x="9463" y="17418"/>
                  </a:lnTo>
                  <a:lnTo>
                    <a:pt x="9463" y="17578"/>
                  </a:lnTo>
                  <a:cubicBezTo>
                    <a:pt x="9463" y="17906"/>
                    <a:pt x="9732" y="18144"/>
                    <a:pt x="10028" y="18144"/>
                  </a:cubicBezTo>
                  <a:cubicBezTo>
                    <a:pt x="10113" y="18144"/>
                    <a:pt x="10201" y="18124"/>
                    <a:pt x="10285" y="18082"/>
                  </a:cubicBezTo>
                  <a:lnTo>
                    <a:pt x="10553" y="17946"/>
                  </a:lnTo>
                  <a:cubicBezTo>
                    <a:pt x="12543" y="16950"/>
                    <a:pt x="13802" y="14914"/>
                    <a:pt x="13799" y="12689"/>
                  </a:cubicBezTo>
                  <a:lnTo>
                    <a:pt x="13799" y="12303"/>
                  </a:lnTo>
                  <a:cubicBezTo>
                    <a:pt x="14654" y="11750"/>
                    <a:pt x="15442" y="11161"/>
                    <a:pt x="16091" y="10536"/>
                  </a:cubicBezTo>
                  <a:cubicBezTo>
                    <a:pt x="17619" y="9060"/>
                    <a:pt x="18582" y="7366"/>
                    <a:pt x="19059" y="5207"/>
                  </a:cubicBezTo>
                  <a:cubicBezTo>
                    <a:pt x="19065" y="5186"/>
                    <a:pt x="19068" y="5165"/>
                    <a:pt x="19071" y="5140"/>
                  </a:cubicBezTo>
                  <a:cubicBezTo>
                    <a:pt x="19361" y="3809"/>
                    <a:pt x="19464" y="2302"/>
                    <a:pt x="19403" y="563"/>
                  </a:cubicBezTo>
                  <a:cubicBezTo>
                    <a:pt x="19394" y="264"/>
                    <a:pt x="19156" y="25"/>
                    <a:pt x="18857" y="16"/>
                  </a:cubicBezTo>
                  <a:cubicBezTo>
                    <a:pt x="18544" y="6"/>
                    <a:pt x="18238" y="0"/>
                    <a:pt x="17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094" name="Google Shape;10094;p76"/>
            <p:cNvSpPr/>
            <p:nvPr/>
          </p:nvSpPr>
          <p:spPr>
            <a:xfrm>
              <a:off x="1106975" y="4639875"/>
              <a:ext cx="28325" cy="28325"/>
            </a:xfrm>
            <a:custGeom>
              <a:avLst/>
              <a:gdLst/>
              <a:ahLst/>
              <a:cxnLst/>
              <a:rect l="l" t="t" r="r" b="b"/>
              <a:pathLst>
                <a:path w="1133" h="1133" extrusionOk="0">
                  <a:moveTo>
                    <a:pt x="565" y="0"/>
                  </a:moveTo>
                  <a:cubicBezTo>
                    <a:pt x="254" y="0"/>
                    <a:pt x="0" y="254"/>
                    <a:pt x="0" y="568"/>
                  </a:cubicBezTo>
                  <a:cubicBezTo>
                    <a:pt x="0" y="879"/>
                    <a:pt x="254" y="1133"/>
                    <a:pt x="565" y="1133"/>
                  </a:cubicBezTo>
                  <a:cubicBezTo>
                    <a:pt x="879" y="1133"/>
                    <a:pt x="1132" y="879"/>
                    <a:pt x="1132" y="568"/>
                  </a:cubicBezTo>
                  <a:cubicBezTo>
                    <a:pt x="1132" y="254"/>
                    <a:pt x="879" y="0"/>
                    <a:pt x="5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0095" name="Google Shape;10095;p76"/>
          <p:cNvGrpSpPr/>
          <p:nvPr/>
        </p:nvGrpSpPr>
        <p:grpSpPr>
          <a:xfrm>
            <a:off x="5489588" y="3560368"/>
            <a:ext cx="340168" cy="309628"/>
            <a:chOff x="1487200" y="4421025"/>
            <a:chExt cx="483125" cy="439750"/>
          </a:xfrm>
        </p:grpSpPr>
        <p:sp>
          <p:nvSpPr>
            <p:cNvPr id="10096" name="Google Shape;10096;p76"/>
            <p:cNvSpPr/>
            <p:nvPr/>
          </p:nvSpPr>
          <p:spPr>
            <a:xfrm>
              <a:off x="1487200" y="4421025"/>
              <a:ext cx="483125" cy="439750"/>
            </a:xfrm>
            <a:custGeom>
              <a:avLst/>
              <a:gdLst/>
              <a:ahLst/>
              <a:cxnLst/>
              <a:rect l="l" t="t" r="r" b="b"/>
              <a:pathLst>
                <a:path w="19325" h="17590" extrusionOk="0">
                  <a:moveTo>
                    <a:pt x="12818" y="1130"/>
                  </a:moveTo>
                  <a:cubicBezTo>
                    <a:pt x="14361" y="1130"/>
                    <a:pt x="15671" y="2389"/>
                    <a:pt x="15867" y="4059"/>
                  </a:cubicBezTo>
                  <a:cubicBezTo>
                    <a:pt x="15867" y="4077"/>
                    <a:pt x="15870" y="4095"/>
                    <a:pt x="15873" y="4110"/>
                  </a:cubicBezTo>
                  <a:lnTo>
                    <a:pt x="16242" y="5871"/>
                  </a:lnTo>
                  <a:lnTo>
                    <a:pt x="9406" y="5871"/>
                  </a:lnTo>
                  <a:lnTo>
                    <a:pt x="11707" y="4110"/>
                  </a:lnTo>
                  <a:cubicBezTo>
                    <a:pt x="11957" y="3920"/>
                    <a:pt x="12008" y="3561"/>
                    <a:pt x="11815" y="3310"/>
                  </a:cubicBezTo>
                  <a:cubicBezTo>
                    <a:pt x="11703" y="3166"/>
                    <a:pt x="11534" y="3091"/>
                    <a:pt x="11364" y="3091"/>
                  </a:cubicBezTo>
                  <a:cubicBezTo>
                    <a:pt x="11242" y="3091"/>
                    <a:pt x="11119" y="3130"/>
                    <a:pt x="11015" y="3211"/>
                  </a:cubicBezTo>
                  <a:lnTo>
                    <a:pt x="7618" y="5816"/>
                  </a:lnTo>
                  <a:cubicBezTo>
                    <a:pt x="7597" y="5835"/>
                    <a:pt x="7576" y="5853"/>
                    <a:pt x="7558" y="5871"/>
                  </a:cubicBezTo>
                  <a:lnTo>
                    <a:pt x="3083" y="5871"/>
                  </a:lnTo>
                  <a:lnTo>
                    <a:pt x="3451" y="4110"/>
                  </a:lnTo>
                  <a:cubicBezTo>
                    <a:pt x="3454" y="4095"/>
                    <a:pt x="3457" y="4077"/>
                    <a:pt x="3460" y="4059"/>
                  </a:cubicBezTo>
                  <a:cubicBezTo>
                    <a:pt x="3654" y="2389"/>
                    <a:pt x="4964" y="1130"/>
                    <a:pt x="6507" y="1130"/>
                  </a:cubicBezTo>
                  <a:close/>
                  <a:moveTo>
                    <a:pt x="16939" y="7021"/>
                  </a:moveTo>
                  <a:cubicBezTo>
                    <a:pt x="17631" y="7021"/>
                    <a:pt x="18192" y="7580"/>
                    <a:pt x="18192" y="8274"/>
                  </a:cubicBezTo>
                  <a:lnTo>
                    <a:pt x="18192" y="11913"/>
                  </a:lnTo>
                  <a:cubicBezTo>
                    <a:pt x="18192" y="12604"/>
                    <a:pt x="17631" y="13163"/>
                    <a:pt x="16939" y="13166"/>
                  </a:cubicBezTo>
                  <a:lnTo>
                    <a:pt x="2385" y="13166"/>
                  </a:lnTo>
                  <a:cubicBezTo>
                    <a:pt x="1694" y="13163"/>
                    <a:pt x="1132" y="12604"/>
                    <a:pt x="1132" y="11913"/>
                  </a:cubicBezTo>
                  <a:lnTo>
                    <a:pt x="1132" y="8274"/>
                  </a:lnTo>
                  <a:cubicBezTo>
                    <a:pt x="1132" y="7580"/>
                    <a:pt x="1694" y="7021"/>
                    <a:pt x="2385" y="7021"/>
                  </a:cubicBezTo>
                  <a:close/>
                  <a:moveTo>
                    <a:pt x="5813" y="14304"/>
                  </a:moveTo>
                  <a:lnTo>
                    <a:pt x="5813" y="15889"/>
                  </a:lnTo>
                  <a:cubicBezTo>
                    <a:pt x="5813" y="16203"/>
                    <a:pt x="5559" y="16457"/>
                    <a:pt x="5248" y="16457"/>
                  </a:cubicBezTo>
                  <a:lnTo>
                    <a:pt x="3874" y="16457"/>
                  </a:lnTo>
                  <a:cubicBezTo>
                    <a:pt x="3560" y="16457"/>
                    <a:pt x="3306" y="16203"/>
                    <a:pt x="3306" y="15889"/>
                  </a:cubicBezTo>
                  <a:lnTo>
                    <a:pt x="3306" y="14304"/>
                  </a:lnTo>
                  <a:close/>
                  <a:moveTo>
                    <a:pt x="16018" y="14304"/>
                  </a:moveTo>
                  <a:lnTo>
                    <a:pt x="16018" y="15889"/>
                  </a:lnTo>
                  <a:cubicBezTo>
                    <a:pt x="16018" y="16203"/>
                    <a:pt x="15765" y="16457"/>
                    <a:pt x="15454" y="16457"/>
                  </a:cubicBezTo>
                  <a:lnTo>
                    <a:pt x="14080" y="16457"/>
                  </a:lnTo>
                  <a:cubicBezTo>
                    <a:pt x="13766" y="16457"/>
                    <a:pt x="13512" y="16203"/>
                    <a:pt x="13512" y="15889"/>
                  </a:cubicBezTo>
                  <a:lnTo>
                    <a:pt x="13512" y="14304"/>
                  </a:lnTo>
                  <a:close/>
                  <a:moveTo>
                    <a:pt x="6507" y="1"/>
                  </a:moveTo>
                  <a:cubicBezTo>
                    <a:pt x="4396" y="1"/>
                    <a:pt x="2609" y="1677"/>
                    <a:pt x="2337" y="3902"/>
                  </a:cubicBezTo>
                  <a:lnTo>
                    <a:pt x="1911" y="5934"/>
                  </a:lnTo>
                  <a:cubicBezTo>
                    <a:pt x="800" y="6161"/>
                    <a:pt x="0" y="7139"/>
                    <a:pt x="0" y="8274"/>
                  </a:cubicBezTo>
                  <a:lnTo>
                    <a:pt x="0" y="11910"/>
                  </a:lnTo>
                  <a:cubicBezTo>
                    <a:pt x="3" y="13145"/>
                    <a:pt x="945" y="14177"/>
                    <a:pt x="2174" y="14286"/>
                  </a:cubicBezTo>
                  <a:lnTo>
                    <a:pt x="2174" y="15889"/>
                  </a:lnTo>
                  <a:cubicBezTo>
                    <a:pt x="2174" y="16828"/>
                    <a:pt x="2935" y="17586"/>
                    <a:pt x="3874" y="17589"/>
                  </a:cubicBezTo>
                  <a:lnTo>
                    <a:pt x="5248" y="17589"/>
                  </a:lnTo>
                  <a:cubicBezTo>
                    <a:pt x="6184" y="17586"/>
                    <a:pt x="6945" y="16828"/>
                    <a:pt x="6945" y="15889"/>
                  </a:cubicBezTo>
                  <a:lnTo>
                    <a:pt x="6945" y="14298"/>
                  </a:lnTo>
                  <a:lnTo>
                    <a:pt x="12380" y="14298"/>
                  </a:lnTo>
                  <a:lnTo>
                    <a:pt x="12380" y="15889"/>
                  </a:lnTo>
                  <a:cubicBezTo>
                    <a:pt x="12380" y="16828"/>
                    <a:pt x="13141" y="17586"/>
                    <a:pt x="14080" y="17589"/>
                  </a:cubicBezTo>
                  <a:lnTo>
                    <a:pt x="15454" y="17589"/>
                  </a:lnTo>
                  <a:cubicBezTo>
                    <a:pt x="16390" y="17586"/>
                    <a:pt x="17151" y="16828"/>
                    <a:pt x="17151" y="15889"/>
                  </a:cubicBezTo>
                  <a:lnTo>
                    <a:pt x="17151" y="14286"/>
                  </a:lnTo>
                  <a:cubicBezTo>
                    <a:pt x="18380" y="14177"/>
                    <a:pt x="19322" y="13145"/>
                    <a:pt x="19325" y="11913"/>
                  </a:cubicBezTo>
                  <a:lnTo>
                    <a:pt x="19325" y="8274"/>
                  </a:lnTo>
                  <a:cubicBezTo>
                    <a:pt x="19325" y="7139"/>
                    <a:pt x="18524" y="6161"/>
                    <a:pt x="17413" y="5934"/>
                  </a:cubicBezTo>
                  <a:lnTo>
                    <a:pt x="16988" y="3902"/>
                  </a:lnTo>
                  <a:cubicBezTo>
                    <a:pt x="16716" y="1677"/>
                    <a:pt x="14928" y="1"/>
                    <a:pt x="128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097" name="Google Shape;10097;p76"/>
            <p:cNvSpPr/>
            <p:nvPr/>
          </p:nvSpPr>
          <p:spPr>
            <a:xfrm>
              <a:off x="1544950" y="4622200"/>
              <a:ext cx="103950" cy="100025"/>
            </a:xfrm>
            <a:custGeom>
              <a:avLst/>
              <a:gdLst/>
              <a:ahLst/>
              <a:cxnLst/>
              <a:rect l="l" t="t" r="r" b="b"/>
              <a:pathLst>
                <a:path w="4158" h="4001" extrusionOk="0">
                  <a:moveTo>
                    <a:pt x="2152" y="1131"/>
                  </a:moveTo>
                  <a:cubicBezTo>
                    <a:pt x="2599" y="1131"/>
                    <a:pt x="3025" y="1477"/>
                    <a:pt x="3025" y="2000"/>
                  </a:cubicBezTo>
                  <a:cubicBezTo>
                    <a:pt x="3025" y="2480"/>
                    <a:pt x="2639" y="2869"/>
                    <a:pt x="2159" y="2869"/>
                  </a:cubicBezTo>
                  <a:cubicBezTo>
                    <a:pt x="1386" y="2869"/>
                    <a:pt x="996" y="1933"/>
                    <a:pt x="1543" y="1387"/>
                  </a:cubicBezTo>
                  <a:cubicBezTo>
                    <a:pt x="1721" y="1210"/>
                    <a:pt x="1939" y="1131"/>
                    <a:pt x="2152" y="1131"/>
                  </a:cubicBezTo>
                  <a:close/>
                  <a:moveTo>
                    <a:pt x="2159" y="1"/>
                  </a:moveTo>
                  <a:cubicBezTo>
                    <a:pt x="1350" y="1"/>
                    <a:pt x="619" y="487"/>
                    <a:pt x="311" y="1233"/>
                  </a:cubicBezTo>
                  <a:cubicBezTo>
                    <a:pt x="0" y="1982"/>
                    <a:pt x="172" y="2842"/>
                    <a:pt x="743" y="3413"/>
                  </a:cubicBezTo>
                  <a:cubicBezTo>
                    <a:pt x="1127" y="3796"/>
                    <a:pt x="1639" y="4001"/>
                    <a:pt x="2159" y="4001"/>
                  </a:cubicBezTo>
                  <a:cubicBezTo>
                    <a:pt x="2416" y="4001"/>
                    <a:pt x="2676" y="3951"/>
                    <a:pt x="2923" y="3848"/>
                  </a:cubicBezTo>
                  <a:cubicBezTo>
                    <a:pt x="3672" y="3540"/>
                    <a:pt x="4158" y="2809"/>
                    <a:pt x="4158" y="2000"/>
                  </a:cubicBezTo>
                  <a:cubicBezTo>
                    <a:pt x="4158" y="895"/>
                    <a:pt x="3261" y="1"/>
                    <a:pt x="2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098" name="Google Shape;10098;p76"/>
            <p:cNvSpPr/>
            <p:nvPr/>
          </p:nvSpPr>
          <p:spPr>
            <a:xfrm>
              <a:off x="1804675" y="4622200"/>
              <a:ext cx="103975" cy="100025"/>
            </a:xfrm>
            <a:custGeom>
              <a:avLst/>
              <a:gdLst/>
              <a:ahLst/>
              <a:cxnLst/>
              <a:rect l="l" t="t" r="r" b="b"/>
              <a:pathLst>
                <a:path w="4159" h="4001" extrusionOk="0">
                  <a:moveTo>
                    <a:pt x="2152" y="1131"/>
                  </a:moveTo>
                  <a:cubicBezTo>
                    <a:pt x="2598" y="1131"/>
                    <a:pt x="3026" y="1477"/>
                    <a:pt x="3026" y="2000"/>
                  </a:cubicBezTo>
                  <a:cubicBezTo>
                    <a:pt x="3026" y="2480"/>
                    <a:pt x="2637" y="2869"/>
                    <a:pt x="2157" y="2869"/>
                  </a:cubicBezTo>
                  <a:cubicBezTo>
                    <a:pt x="1384" y="2869"/>
                    <a:pt x="997" y="1933"/>
                    <a:pt x="1544" y="1387"/>
                  </a:cubicBezTo>
                  <a:cubicBezTo>
                    <a:pt x="1721" y="1210"/>
                    <a:pt x="1938" y="1131"/>
                    <a:pt x="2152" y="1131"/>
                  </a:cubicBezTo>
                  <a:close/>
                  <a:moveTo>
                    <a:pt x="2157" y="1"/>
                  </a:moveTo>
                  <a:cubicBezTo>
                    <a:pt x="1348" y="1"/>
                    <a:pt x="620" y="487"/>
                    <a:pt x="309" y="1233"/>
                  </a:cubicBezTo>
                  <a:cubicBezTo>
                    <a:pt x="1" y="1982"/>
                    <a:pt x="170" y="2842"/>
                    <a:pt x="744" y="3413"/>
                  </a:cubicBezTo>
                  <a:cubicBezTo>
                    <a:pt x="1125" y="3796"/>
                    <a:pt x="1637" y="4001"/>
                    <a:pt x="2158" y="4001"/>
                  </a:cubicBezTo>
                  <a:cubicBezTo>
                    <a:pt x="2416" y="4001"/>
                    <a:pt x="2676" y="3951"/>
                    <a:pt x="2924" y="3848"/>
                  </a:cubicBezTo>
                  <a:cubicBezTo>
                    <a:pt x="3670" y="3540"/>
                    <a:pt x="4159" y="2809"/>
                    <a:pt x="4159" y="2000"/>
                  </a:cubicBezTo>
                  <a:cubicBezTo>
                    <a:pt x="4156" y="895"/>
                    <a:pt x="3262" y="1"/>
                    <a:pt x="21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099" name="Google Shape;10099;p76"/>
            <p:cNvSpPr/>
            <p:nvPr/>
          </p:nvSpPr>
          <p:spPr>
            <a:xfrm>
              <a:off x="1667450" y="4661825"/>
              <a:ext cx="119825" cy="28350"/>
            </a:xfrm>
            <a:custGeom>
              <a:avLst/>
              <a:gdLst/>
              <a:ahLst/>
              <a:cxnLst/>
              <a:rect l="l" t="t" r="r" b="b"/>
              <a:pathLst>
                <a:path w="4793" h="1134" extrusionOk="0">
                  <a:moveTo>
                    <a:pt x="565" y="1"/>
                  </a:moveTo>
                  <a:cubicBezTo>
                    <a:pt x="251" y="1"/>
                    <a:pt x="1" y="252"/>
                    <a:pt x="1" y="566"/>
                  </a:cubicBezTo>
                  <a:cubicBezTo>
                    <a:pt x="1" y="880"/>
                    <a:pt x="251" y="1133"/>
                    <a:pt x="565" y="1133"/>
                  </a:cubicBezTo>
                  <a:lnTo>
                    <a:pt x="4228" y="1133"/>
                  </a:lnTo>
                  <a:cubicBezTo>
                    <a:pt x="4539" y="1133"/>
                    <a:pt x="4792" y="880"/>
                    <a:pt x="4792" y="566"/>
                  </a:cubicBezTo>
                  <a:cubicBezTo>
                    <a:pt x="4792" y="252"/>
                    <a:pt x="4539" y="1"/>
                    <a:pt x="42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0100" name="Google Shape;10100;p76"/>
          <p:cNvGrpSpPr/>
          <p:nvPr/>
        </p:nvGrpSpPr>
        <p:grpSpPr>
          <a:xfrm>
            <a:off x="5893867" y="3545107"/>
            <a:ext cx="344903" cy="340151"/>
            <a:chOff x="2079300" y="4399325"/>
            <a:chExt cx="489850" cy="483100"/>
          </a:xfrm>
        </p:grpSpPr>
        <p:sp>
          <p:nvSpPr>
            <p:cNvPr id="10101" name="Google Shape;10101;p76"/>
            <p:cNvSpPr/>
            <p:nvPr/>
          </p:nvSpPr>
          <p:spPr>
            <a:xfrm>
              <a:off x="2079300" y="4399325"/>
              <a:ext cx="489850" cy="483100"/>
            </a:xfrm>
            <a:custGeom>
              <a:avLst/>
              <a:gdLst/>
              <a:ahLst/>
              <a:cxnLst/>
              <a:rect l="l" t="t" r="r" b="b"/>
              <a:pathLst>
                <a:path w="19594" h="19324" extrusionOk="0">
                  <a:moveTo>
                    <a:pt x="17109" y="1134"/>
                  </a:moveTo>
                  <a:cubicBezTo>
                    <a:pt x="17415" y="1134"/>
                    <a:pt x="17714" y="1254"/>
                    <a:pt x="17939" y="1479"/>
                  </a:cubicBezTo>
                  <a:cubicBezTo>
                    <a:pt x="18268" y="1805"/>
                    <a:pt x="18371" y="2297"/>
                    <a:pt x="18205" y="2732"/>
                  </a:cubicBezTo>
                  <a:cubicBezTo>
                    <a:pt x="18003" y="3260"/>
                    <a:pt x="17770" y="3774"/>
                    <a:pt x="17507" y="4275"/>
                  </a:cubicBezTo>
                  <a:cubicBezTo>
                    <a:pt x="16288" y="4088"/>
                    <a:pt x="15330" y="3130"/>
                    <a:pt x="15143" y="1911"/>
                  </a:cubicBezTo>
                  <a:cubicBezTo>
                    <a:pt x="15644" y="1648"/>
                    <a:pt x="16158" y="1415"/>
                    <a:pt x="16686" y="1210"/>
                  </a:cubicBezTo>
                  <a:lnTo>
                    <a:pt x="16686" y="1213"/>
                  </a:lnTo>
                  <a:cubicBezTo>
                    <a:pt x="16824" y="1160"/>
                    <a:pt x="16967" y="1134"/>
                    <a:pt x="17109" y="1134"/>
                  </a:cubicBezTo>
                  <a:close/>
                  <a:moveTo>
                    <a:pt x="2905" y="2901"/>
                  </a:moveTo>
                  <a:lnTo>
                    <a:pt x="10016" y="4541"/>
                  </a:lnTo>
                  <a:cubicBezTo>
                    <a:pt x="9744" y="4855"/>
                    <a:pt x="9485" y="5178"/>
                    <a:pt x="9234" y="5513"/>
                  </a:cubicBezTo>
                  <a:lnTo>
                    <a:pt x="9234" y="5516"/>
                  </a:lnTo>
                  <a:lnTo>
                    <a:pt x="7812" y="7463"/>
                  </a:lnTo>
                  <a:lnTo>
                    <a:pt x="2027" y="3780"/>
                  </a:lnTo>
                  <a:lnTo>
                    <a:pt x="2905" y="2901"/>
                  </a:lnTo>
                  <a:close/>
                  <a:moveTo>
                    <a:pt x="2465" y="11352"/>
                  </a:moveTo>
                  <a:lnTo>
                    <a:pt x="4738" y="11676"/>
                  </a:lnTo>
                  <a:lnTo>
                    <a:pt x="3488" y="13388"/>
                  </a:lnTo>
                  <a:lnTo>
                    <a:pt x="1574" y="12240"/>
                  </a:lnTo>
                  <a:lnTo>
                    <a:pt x="2465" y="11352"/>
                  </a:lnTo>
                  <a:close/>
                  <a:moveTo>
                    <a:pt x="14111" y="2502"/>
                  </a:moveTo>
                  <a:cubicBezTo>
                    <a:pt x="14479" y="3870"/>
                    <a:pt x="15545" y="4939"/>
                    <a:pt x="16913" y="5308"/>
                  </a:cubicBezTo>
                  <a:cubicBezTo>
                    <a:pt x="16318" y="6250"/>
                    <a:pt x="15617" y="7122"/>
                    <a:pt x="14823" y="7907"/>
                  </a:cubicBezTo>
                  <a:cubicBezTo>
                    <a:pt x="14811" y="7916"/>
                    <a:pt x="14802" y="7928"/>
                    <a:pt x="14793" y="7937"/>
                  </a:cubicBezTo>
                  <a:cubicBezTo>
                    <a:pt x="14304" y="8418"/>
                    <a:pt x="13784" y="8861"/>
                    <a:pt x="13235" y="9269"/>
                  </a:cubicBezTo>
                  <a:lnTo>
                    <a:pt x="5140" y="15184"/>
                  </a:lnTo>
                  <a:cubicBezTo>
                    <a:pt x="5128" y="15196"/>
                    <a:pt x="5113" y="15208"/>
                    <a:pt x="5101" y="15217"/>
                  </a:cubicBezTo>
                  <a:cubicBezTo>
                    <a:pt x="5082" y="15235"/>
                    <a:pt x="5061" y="15248"/>
                    <a:pt x="5040" y="15260"/>
                  </a:cubicBezTo>
                  <a:cubicBezTo>
                    <a:pt x="5031" y="15263"/>
                    <a:pt x="5022" y="15269"/>
                    <a:pt x="5016" y="15272"/>
                  </a:cubicBezTo>
                  <a:cubicBezTo>
                    <a:pt x="4925" y="15314"/>
                    <a:pt x="4801" y="15339"/>
                    <a:pt x="4674" y="15339"/>
                  </a:cubicBezTo>
                  <a:cubicBezTo>
                    <a:pt x="4506" y="15339"/>
                    <a:pt x="4333" y="15295"/>
                    <a:pt x="4228" y="15190"/>
                  </a:cubicBezTo>
                  <a:cubicBezTo>
                    <a:pt x="3998" y="14961"/>
                    <a:pt x="4004" y="14544"/>
                    <a:pt x="4237" y="14278"/>
                  </a:cubicBezTo>
                  <a:cubicBezTo>
                    <a:pt x="4249" y="14266"/>
                    <a:pt x="4261" y="14251"/>
                    <a:pt x="4270" y="14239"/>
                  </a:cubicBezTo>
                  <a:lnTo>
                    <a:pt x="10149" y="6186"/>
                  </a:lnTo>
                  <a:cubicBezTo>
                    <a:pt x="11230" y="4722"/>
                    <a:pt x="12574" y="3475"/>
                    <a:pt x="14111" y="2502"/>
                  </a:cubicBezTo>
                  <a:close/>
                  <a:moveTo>
                    <a:pt x="14877" y="9402"/>
                  </a:moveTo>
                  <a:lnTo>
                    <a:pt x="16517" y="16513"/>
                  </a:lnTo>
                  <a:lnTo>
                    <a:pt x="15635" y="17391"/>
                  </a:lnTo>
                  <a:lnTo>
                    <a:pt x="11955" y="11606"/>
                  </a:lnTo>
                  <a:lnTo>
                    <a:pt x="13905" y="10181"/>
                  </a:lnTo>
                  <a:cubicBezTo>
                    <a:pt x="14240" y="9933"/>
                    <a:pt x="14563" y="9674"/>
                    <a:pt x="14877" y="9402"/>
                  </a:cubicBezTo>
                  <a:close/>
                  <a:moveTo>
                    <a:pt x="7743" y="14686"/>
                  </a:moveTo>
                  <a:lnTo>
                    <a:pt x="8069" y="16957"/>
                  </a:lnTo>
                  <a:lnTo>
                    <a:pt x="7181" y="17844"/>
                  </a:lnTo>
                  <a:lnTo>
                    <a:pt x="6034" y="15936"/>
                  </a:lnTo>
                  <a:lnTo>
                    <a:pt x="7743" y="14686"/>
                  </a:lnTo>
                  <a:close/>
                  <a:moveTo>
                    <a:pt x="17108" y="0"/>
                  </a:moveTo>
                  <a:cubicBezTo>
                    <a:pt x="16830" y="0"/>
                    <a:pt x="16550" y="50"/>
                    <a:pt x="16282" y="153"/>
                  </a:cubicBezTo>
                  <a:cubicBezTo>
                    <a:pt x="14280" y="923"/>
                    <a:pt x="12456" y="2092"/>
                    <a:pt x="10919" y="3586"/>
                  </a:cubicBezTo>
                  <a:lnTo>
                    <a:pt x="7758" y="2856"/>
                  </a:lnTo>
                  <a:lnTo>
                    <a:pt x="7978" y="2635"/>
                  </a:lnTo>
                  <a:cubicBezTo>
                    <a:pt x="8198" y="2415"/>
                    <a:pt x="8198" y="2056"/>
                    <a:pt x="7978" y="1835"/>
                  </a:cubicBezTo>
                  <a:cubicBezTo>
                    <a:pt x="7868" y="1724"/>
                    <a:pt x="7724" y="1669"/>
                    <a:pt x="7579" y="1669"/>
                  </a:cubicBezTo>
                  <a:cubicBezTo>
                    <a:pt x="7434" y="1669"/>
                    <a:pt x="7288" y="1725"/>
                    <a:pt x="7178" y="1835"/>
                  </a:cubicBezTo>
                  <a:lnTo>
                    <a:pt x="6456" y="2557"/>
                  </a:lnTo>
                  <a:lnTo>
                    <a:pt x="3850" y="1956"/>
                  </a:lnTo>
                  <a:lnTo>
                    <a:pt x="4074" y="1736"/>
                  </a:lnTo>
                  <a:cubicBezTo>
                    <a:pt x="4300" y="1515"/>
                    <a:pt x="4303" y="1150"/>
                    <a:pt x="4080" y="926"/>
                  </a:cubicBezTo>
                  <a:cubicBezTo>
                    <a:pt x="3969" y="816"/>
                    <a:pt x="3824" y="761"/>
                    <a:pt x="3679" y="761"/>
                  </a:cubicBezTo>
                  <a:cubicBezTo>
                    <a:pt x="3531" y="761"/>
                    <a:pt x="3384" y="818"/>
                    <a:pt x="3274" y="932"/>
                  </a:cubicBezTo>
                  <a:lnTo>
                    <a:pt x="1945" y="2261"/>
                  </a:lnTo>
                  <a:lnTo>
                    <a:pt x="725" y="3478"/>
                  </a:lnTo>
                  <a:cubicBezTo>
                    <a:pt x="469" y="3734"/>
                    <a:pt x="517" y="4163"/>
                    <a:pt x="822" y="4356"/>
                  </a:cubicBezTo>
                  <a:lnTo>
                    <a:pt x="7145" y="8378"/>
                  </a:lnTo>
                  <a:lnTo>
                    <a:pt x="5496" y="10640"/>
                  </a:lnTo>
                  <a:lnTo>
                    <a:pt x="2344" y="10190"/>
                  </a:lnTo>
                  <a:cubicBezTo>
                    <a:pt x="2317" y="10186"/>
                    <a:pt x="2290" y="10185"/>
                    <a:pt x="2264" y="10185"/>
                  </a:cubicBezTo>
                  <a:cubicBezTo>
                    <a:pt x="2113" y="10185"/>
                    <a:pt x="1969" y="10242"/>
                    <a:pt x="1864" y="10350"/>
                  </a:cubicBezTo>
                  <a:lnTo>
                    <a:pt x="260" y="11950"/>
                  </a:lnTo>
                  <a:cubicBezTo>
                    <a:pt x="1" y="12213"/>
                    <a:pt x="55" y="12648"/>
                    <a:pt x="369" y="12838"/>
                  </a:cubicBezTo>
                  <a:lnTo>
                    <a:pt x="2966" y="14393"/>
                  </a:lnTo>
                  <a:cubicBezTo>
                    <a:pt x="2851" y="14964"/>
                    <a:pt x="3008" y="15574"/>
                    <a:pt x="3428" y="15990"/>
                  </a:cubicBezTo>
                  <a:cubicBezTo>
                    <a:pt x="3757" y="16322"/>
                    <a:pt x="4219" y="16467"/>
                    <a:pt x="4669" y="16467"/>
                  </a:cubicBezTo>
                  <a:cubicBezTo>
                    <a:pt x="4786" y="16467"/>
                    <a:pt x="4901" y="16458"/>
                    <a:pt x="5016" y="16440"/>
                  </a:cubicBezTo>
                  <a:lnTo>
                    <a:pt x="6580" y="19049"/>
                  </a:lnTo>
                  <a:cubicBezTo>
                    <a:pt x="6671" y="19197"/>
                    <a:pt x="6825" y="19297"/>
                    <a:pt x="6997" y="19318"/>
                  </a:cubicBezTo>
                  <a:cubicBezTo>
                    <a:pt x="7021" y="19321"/>
                    <a:pt x="7042" y="19324"/>
                    <a:pt x="7066" y="19324"/>
                  </a:cubicBezTo>
                  <a:cubicBezTo>
                    <a:pt x="7217" y="19324"/>
                    <a:pt x="7359" y="19263"/>
                    <a:pt x="7465" y="19158"/>
                  </a:cubicBezTo>
                  <a:lnTo>
                    <a:pt x="9068" y="17554"/>
                  </a:lnTo>
                  <a:cubicBezTo>
                    <a:pt x="9192" y="17431"/>
                    <a:pt x="9252" y="17252"/>
                    <a:pt x="9228" y="17074"/>
                  </a:cubicBezTo>
                  <a:lnTo>
                    <a:pt x="8778" y="13931"/>
                  </a:lnTo>
                  <a:lnTo>
                    <a:pt x="11040" y="12276"/>
                  </a:lnTo>
                  <a:lnTo>
                    <a:pt x="15062" y="18596"/>
                  </a:lnTo>
                  <a:cubicBezTo>
                    <a:pt x="15152" y="18741"/>
                    <a:pt x="15306" y="18835"/>
                    <a:pt x="15475" y="18853"/>
                  </a:cubicBezTo>
                  <a:cubicBezTo>
                    <a:pt x="15496" y="18856"/>
                    <a:pt x="15518" y="18859"/>
                    <a:pt x="15539" y="18859"/>
                  </a:cubicBezTo>
                  <a:cubicBezTo>
                    <a:pt x="15687" y="18859"/>
                    <a:pt x="15832" y="18798"/>
                    <a:pt x="15937" y="18693"/>
                  </a:cubicBezTo>
                  <a:lnTo>
                    <a:pt x="16740" y="17890"/>
                  </a:lnTo>
                  <a:lnTo>
                    <a:pt x="18483" y="16144"/>
                  </a:lnTo>
                  <a:cubicBezTo>
                    <a:pt x="18712" y="15924"/>
                    <a:pt x="18715" y="15562"/>
                    <a:pt x="18492" y="15338"/>
                  </a:cubicBezTo>
                  <a:cubicBezTo>
                    <a:pt x="18381" y="15228"/>
                    <a:pt x="18236" y="15172"/>
                    <a:pt x="18090" y="15172"/>
                  </a:cubicBezTo>
                  <a:cubicBezTo>
                    <a:pt x="17942" y="15172"/>
                    <a:pt x="17794" y="15230"/>
                    <a:pt x="17683" y="15344"/>
                  </a:cubicBezTo>
                  <a:lnTo>
                    <a:pt x="17462" y="15568"/>
                  </a:lnTo>
                  <a:lnTo>
                    <a:pt x="16861" y="12965"/>
                  </a:lnTo>
                  <a:lnTo>
                    <a:pt x="17583" y="12243"/>
                  </a:lnTo>
                  <a:cubicBezTo>
                    <a:pt x="17803" y="12020"/>
                    <a:pt x="17803" y="11660"/>
                    <a:pt x="17583" y="11440"/>
                  </a:cubicBezTo>
                  <a:cubicBezTo>
                    <a:pt x="17473" y="11330"/>
                    <a:pt x="17328" y="11275"/>
                    <a:pt x="17183" y="11275"/>
                  </a:cubicBezTo>
                  <a:cubicBezTo>
                    <a:pt x="17038" y="11275"/>
                    <a:pt x="16893" y="11330"/>
                    <a:pt x="16783" y="11440"/>
                  </a:cubicBezTo>
                  <a:lnTo>
                    <a:pt x="16559" y="11663"/>
                  </a:lnTo>
                  <a:lnTo>
                    <a:pt x="15835" y="8499"/>
                  </a:lnTo>
                  <a:cubicBezTo>
                    <a:pt x="17329" y="6962"/>
                    <a:pt x="18498" y="5138"/>
                    <a:pt x="19265" y="3137"/>
                  </a:cubicBezTo>
                  <a:cubicBezTo>
                    <a:pt x="19594" y="2285"/>
                    <a:pt x="19389" y="1322"/>
                    <a:pt x="18742" y="676"/>
                  </a:cubicBezTo>
                  <a:cubicBezTo>
                    <a:pt x="18302" y="236"/>
                    <a:pt x="17711" y="0"/>
                    <a:pt x="171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102" name="Google Shape;10102;p76"/>
            <p:cNvSpPr/>
            <p:nvPr/>
          </p:nvSpPr>
          <p:spPr>
            <a:xfrm>
              <a:off x="2348725" y="4522375"/>
              <a:ext cx="94375" cy="88150"/>
            </a:xfrm>
            <a:custGeom>
              <a:avLst/>
              <a:gdLst/>
              <a:ahLst/>
              <a:cxnLst/>
              <a:rect l="l" t="t" r="r" b="b"/>
              <a:pathLst>
                <a:path w="3775" h="3526" extrusionOk="0">
                  <a:moveTo>
                    <a:pt x="3155" y="0"/>
                  </a:moveTo>
                  <a:cubicBezTo>
                    <a:pt x="3013" y="0"/>
                    <a:pt x="2870" y="53"/>
                    <a:pt x="2760" y="159"/>
                  </a:cubicBezTo>
                  <a:lnTo>
                    <a:pt x="359" y="2560"/>
                  </a:lnTo>
                  <a:cubicBezTo>
                    <a:pt x="0" y="2916"/>
                    <a:pt x="254" y="3526"/>
                    <a:pt x="758" y="3526"/>
                  </a:cubicBezTo>
                  <a:cubicBezTo>
                    <a:pt x="909" y="3526"/>
                    <a:pt x="1054" y="3468"/>
                    <a:pt x="1160" y="3360"/>
                  </a:cubicBezTo>
                  <a:lnTo>
                    <a:pt x="3560" y="959"/>
                  </a:lnTo>
                  <a:cubicBezTo>
                    <a:pt x="3774" y="736"/>
                    <a:pt x="3771" y="383"/>
                    <a:pt x="3554" y="165"/>
                  </a:cubicBezTo>
                  <a:cubicBezTo>
                    <a:pt x="3444" y="55"/>
                    <a:pt x="3300" y="0"/>
                    <a:pt x="31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10103" name="Google Shape;10103;p76"/>
          <p:cNvSpPr/>
          <p:nvPr/>
        </p:nvSpPr>
        <p:spPr>
          <a:xfrm>
            <a:off x="6330757" y="3544569"/>
            <a:ext cx="299049" cy="340133"/>
          </a:xfrm>
          <a:custGeom>
            <a:avLst/>
            <a:gdLst/>
            <a:ahLst/>
            <a:cxnLst/>
            <a:rect l="l" t="t" r="r" b="b"/>
            <a:pathLst>
              <a:path w="16989" h="19323" extrusionOk="0">
                <a:moveTo>
                  <a:pt x="8495" y="2378"/>
                </a:moveTo>
                <a:cubicBezTo>
                  <a:pt x="9434" y="2378"/>
                  <a:pt x="10195" y="3136"/>
                  <a:pt x="10195" y="4075"/>
                </a:cubicBezTo>
                <a:lnTo>
                  <a:pt x="10195" y="4642"/>
                </a:lnTo>
                <a:lnTo>
                  <a:pt x="6798" y="4642"/>
                </a:lnTo>
                <a:lnTo>
                  <a:pt x="6798" y="4075"/>
                </a:lnTo>
                <a:cubicBezTo>
                  <a:pt x="6798" y="3136"/>
                  <a:pt x="7556" y="2378"/>
                  <a:pt x="8495" y="2378"/>
                </a:cubicBezTo>
                <a:close/>
                <a:moveTo>
                  <a:pt x="4242" y="1130"/>
                </a:moveTo>
                <a:cubicBezTo>
                  <a:pt x="4665" y="1130"/>
                  <a:pt x="5096" y="1267"/>
                  <a:pt x="5469" y="1565"/>
                </a:cubicBezTo>
                <a:lnTo>
                  <a:pt x="6330" y="2251"/>
                </a:lnTo>
                <a:cubicBezTo>
                  <a:pt x="5901" y="2761"/>
                  <a:pt x="5662" y="3407"/>
                  <a:pt x="5665" y="4075"/>
                </a:cubicBezTo>
                <a:lnTo>
                  <a:pt x="5665" y="4642"/>
                </a:lnTo>
                <a:lnTo>
                  <a:pt x="3872" y="4642"/>
                </a:lnTo>
                <a:cubicBezTo>
                  <a:pt x="3870" y="4642"/>
                  <a:pt x="3869" y="4642"/>
                  <a:pt x="3867" y="4642"/>
                </a:cubicBezTo>
                <a:cubicBezTo>
                  <a:pt x="2879" y="4642"/>
                  <a:pt x="2127" y="3756"/>
                  <a:pt x="2290" y="2782"/>
                </a:cubicBezTo>
                <a:cubicBezTo>
                  <a:pt x="2459" y="1765"/>
                  <a:pt x="3331" y="1130"/>
                  <a:pt x="4242" y="1130"/>
                </a:cubicBezTo>
                <a:close/>
                <a:moveTo>
                  <a:pt x="12746" y="1131"/>
                </a:moveTo>
                <a:cubicBezTo>
                  <a:pt x="13657" y="1131"/>
                  <a:pt x="14530" y="1767"/>
                  <a:pt x="14700" y="2782"/>
                </a:cubicBezTo>
                <a:cubicBezTo>
                  <a:pt x="14862" y="3756"/>
                  <a:pt x="14110" y="4642"/>
                  <a:pt x="13122" y="4642"/>
                </a:cubicBezTo>
                <a:cubicBezTo>
                  <a:pt x="13121" y="4642"/>
                  <a:pt x="13119" y="4642"/>
                  <a:pt x="13117" y="4642"/>
                </a:cubicBezTo>
                <a:lnTo>
                  <a:pt x="11327" y="4642"/>
                </a:lnTo>
                <a:lnTo>
                  <a:pt x="11327" y="4075"/>
                </a:lnTo>
                <a:cubicBezTo>
                  <a:pt x="11327" y="3407"/>
                  <a:pt x="11088" y="2761"/>
                  <a:pt x="10660" y="2251"/>
                </a:cubicBezTo>
                <a:lnTo>
                  <a:pt x="11523" y="1565"/>
                </a:lnTo>
                <a:cubicBezTo>
                  <a:pt x="11895" y="1267"/>
                  <a:pt x="12325" y="1131"/>
                  <a:pt x="12746" y="1131"/>
                </a:cubicBezTo>
                <a:close/>
                <a:moveTo>
                  <a:pt x="6798" y="5775"/>
                </a:moveTo>
                <a:lnTo>
                  <a:pt x="6798" y="8039"/>
                </a:lnTo>
                <a:lnTo>
                  <a:pt x="1136" y="8039"/>
                </a:lnTo>
                <a:lnTo>
                  <a:pt x="1136" y="6339"/>
                </a:lnTo>
                <a:cubicBezTo>
                  <a:pt x="1136" y="6025"/>
                  <a:pt x="1387" y="5775"/>
                  <a:pt x="1701" y="5775"/>
                </a:cubicBezTo>
                <a:close/>
                <a:moveTo>
                  <a:pt x="15288" y="5775"/>
                </a:moveTo>
                <a:cubicBezTo>
                  <a:pt x="15602" y="5775"/>
                  <a:pt x="15856" y="6025"/>
                  <a:pt x="15856" y="6339"/>
                </a:cubicBezTo>
                <a:lnTo>
                  <a:pt x="15856" y="8039"/>
                </a:lnTo>
                <a:lnTo>
                  <a:pt x="10195" y="8039"/>
                </a:lnTo>
                <a:lnTo>
                  <a:pt x="10195" y="5775"/>
                </a:lnTo>
                <a:close/>
                <a:moveTo>
                  <a:pt x="6798" y="9171"/>
                </a:moveTo>
                <a:lnTo>
                  <a:pt x="6798" y="11361"/>
                </a:lnTo>
                <a:lnTo>
                  <a:pt x="2269" y="11361"/>
                </a:lnTo>
                <a:lnTo>
                  <a:pt x="2269" y="9171"/>
                </a:lnTo>
                <a:close/>
                <a:moveTo>
                  <a:pt x="14724" y="9171"/>
                </a:moveTo>
                <a:lnTo>
                  <a:pt x="14724" y="11361"/>
                </a:lnTo>
                <a:lnTo>
                  <a:pt x="10195" y="11361"/>
                </a:lnTo>
                <a:lnTo>
                  <a:pt x="10195" y="9171"/>
                </a:lnTo>
                <a:close/>
                <a:moveTo>
                  <a:pt x="6798" y="12493"/>
                </a:moveTo>
                <a:lnTo>
                  <a:pt x="6798" y="13625"/>
                </a:lnTo>
                <a:lnTo>
                  <a:pt x="2269" y="13625"/>
                </a:lnTo>
                <a:lnTo>
                  <a:pt x="2269" y="12493"/>
                </a:lnTo>
                <a:close/>
                <a:moveTo>
                  <a:pt x="14724" y="12493"/>
                </a:moveTo>
                <a:lnTo>
                  <a:pt x="14724" y="13625"/>
                </a:lnTo>
                <a:lnTo>
                  <a:pt x="10195" y="13625"/>
                </a:lnTo>
                <a:lnTo>
                  <a:pt x="10195" y="12493"/>
                </a:lnTo>
                <a:close/>
                <a:moveTo>
                  <a:pt x="6798" y="14757"/>
                </a:moveTo>
                <a:lnTo>
                  <a:pt x="6798" y="18191"/>
                </a:lnTo>
                <a:lnTo>
                  <a:pt x="2833" y="18191"/>
                </a:lnTo>
                <a:cubicBezTo>
                  <a:pt x="2519" y="18191"/>
                  <a:pt x="2269" y="17937"/>
                  <a:pt x="2269" y="17626"/>
                </a:cubicBezTo>
                <a:lnTo>
                  <a:pt x="2269" y="14757"/>
                </a:lnTo>
                <a:close/>
                <a:moveTo>
                  <a:pt x="9062" y="5775"/>
                </a:moveTo>
                <a:lnTo>
                  <a:pt x="9062" y="18191"/>
                </a:lnTo>
                <a:lnTo>
                  <a:pt x="7930" y="18191"/>
                </a:lnTo>
                <a:lnTo>
                  <a:pt x="7930" y="5775"/>
                </a:lnTo>
                <a:close/>
                <a:moveTo>
                  <a:pt x="14724" y="14757"/>
                </a:moveTo>
                <a:lnTo>
                  <a:pt x="14724" y="17626"/>
                </a:lnTo>
                <a:cubicBezTo>
                  <a:pt x="14724" y="17937"/>
                  <a:pt x="14470" y="18191"/>
                  <a:pt x="14156" y="18191"/>
                </a:cubicBezTo>
                <a:lnTo>
                  <a:pt x="10195" y="18191"/>
                </a:lnTo>
                <a:lnTo>
                  <a:pt x="10195" y="14757"/>
                </a:lnTo>
                <a:close/>
                <a:moveTo>
                  <a:pt x="4235" y="0"/>
                </a:moveTo>
                <a:cubicBezTo>
                  <a:pt x="3860" y="0"/>
                  <a:pt x="3484" y="68"/>
                  <a:pt x="3123" y="207"/>
                </a:cubicBezTo>
                <a:cubicBezTo>
                  <a:pt x="2096" y="599"/>
                  <a:pt x="1351" y="1508"/>
                  <a:pt x="1172" y="2595"/>
                </a:cubicBezTo>
                <a:cubicBezTo>
                  <a:pt x="1052" y="3314"/>
                  <a:pt x="1224" y="4050"/>
                  <a:pt x="1653" y="4642"/>
                </a:cubicBezTo>
                <a:cubicBezTo>
                  <a:pt x="732" y="4666"/>
                  <a:pt x="1" y="5421"/>
                  <a:pt x="1" y="6339"/>
                </a:cubicBezTo>
                <a:lnTo>
                  <a:pt x="4" y="8604"/>
                </a:lnTo>
                <a:cubicBezTo>
                  <a:pt x="4" y="8918"/>
                  <a:pt x="255" y="9171"/>
                  <a:pt x="569" y="9171"/>
                </a:cubicBezTo>
                <a:lnTo>
                  <a:pt x="1136" y="9171"/>
                </a:lnTo>
                <a:lnTo>
                  <a:pt x="1136" y="17626"/>
                </a:lnTo>
                <a:cubicBezTo>
                  <a:pt x="1136" y="18562"/>
                  <a:pt x="1894" y="19323"/>
                  <a:pt x="2833" y="19323"/>
                </a:cubicBezTo>
                <a:lnTo>
                  <a:pt x="14156" y="19323"/>
                </a:lnTo>
                <a:cubicBezTo>
                  <a:pt x="15095" y="19323"/>
                  <a:pt x="15853" y="18562"/>
                  <a:pt x="15856" y="17626"/>
                </a:cubicBezTo>
                <a:lnTo>
                  <a:pt x="15856" y="9171"/>
                </a:lnTo>
                <a:lnTo>
                  <a:pt x="16421" y="9171"/>
                </a:lnTo>
                <a:cubicBezTo>
                  <a:pt x="16735" y="9171"/>
                  <a:pt x="16988" y="8918"/>
                  <a:pt x="16988" y="8604"/>
                </a:cubicBezTo>
                <a:lnTo>
                  <a:pt x="16988" y="6339"/>
                </a:lnTo>
                <a:cubicBezTo>
                  <a:pt x="16988" y="5418"/>
                  <a:pt x="16255" y="4666"/>
                  <a:pt x="15337" y="4642"/>
                </a:cubicBezTo>
                <a:cubicBezTo>
                  <a:pt x="15762" y="4050"/>
                  <a:pt x="15938" y="3314"/>
                  <a:pt x="15817" y="2595"/>
                </a:cubicBezTo>
                <a:cubicBezTo>
                  <a:pt x="15636" y="1508"/>
                  <a:pt x="14893" y="599"/>
                  <a:pt x="13866" y="207"/>
                </a:cubicBezTo>
                <a:cubicBezTo>
                  <a:pt x="13506" y="68"/>
                  <a:pt x="13129" y="0"/>
                  <a:pt x="12755" y="0"/>
                </a:cubicBezTo>
                <a:cubicBezTo>
                  <a:pt x="12061" y="0"/>
                  <a:pt x="11376" y="233"/>
                  <a:pt x="10817" y="681"/>
                </a:cubicBezTo>
                <a:lnTo>
                  <a:pt x="9742" y="1535"/>
                </a:lnTo>
                <a:cubicBezTo>
                  <a:pt x="9348" y="1340"/>
                  <a:pt x="8920" y="1243"/>
                  <a:pt x="8494" y="1243"/>
                </a:cubicBezTo>
                <a:cubicBezTo>
                  <a:pt x="8067" y="1243"/>
                  <a:pt x="7640" y="1340"/>
                  <a:pt x="7248" y="1535"/>
                </a:cubicBezTo>
                <a:lnTo>
                  <a:pt x="6173" y="681"/>
                </a:lnTo>
                <a:cubicBezTo>
                  <a:pt x="5614" y="233"/>
                  <a:pt x="4928" y="0"/>
                  <a:pt x="4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10104" name="Google Shape;10104;p76"/>
          <p:cNvGrpSpPr/>
          <p:nvPr/>
        </p:nvGrpSpPr>
        <p:grpSpPr>
          <a:xfrm>
            <a:off x="6760439" y="3545107"/>
            <a:ext cx="276236" cy="340151"/>
            <a:chOff x="3316000" y="4399325"/>
            <a:chExt cx="392325" cy="483100"/>
          </a:xfrm>
        </p:grpSpPr>
        <p:sp>
          <p:nvSpPr>
            <p:cNvPr id="10105" name="Google Shape;10105;p76"/>
            <p:cNvSpPr/>
            <p:nvPr/>
          </p:nvSpPr>
          <p:spPr>
            <a:xfrm>
              <a:off x="3316000" y="4399325"/>
              <a:ext cx="392325" cy="483100"/>
            </a:xfrm>
            <a:custGeom>
              <a:avLst/>
              <a:gdLst/>
              <a:ahLst/>
              <a:cxnLst/>
              <a:rect l="l" t="t" r="r" b="b"/>
              <a:pathLst>
                <a:path w="15693" h="19324" extrusionOk="0">
                  <a:moveTo>
                    <a:pt x="7824" y="1132"/>
                  </a:moveTo>
                  <a:cubicBezTo>
                    <a:pt x="8714" y="1132"/>
                    <a:pt x="9554" y="1551"/>
                    <a:pt x="10088" y="2264"/>
                  </a:cubicBezTo>
                  <a:cubicBezTo>
                    <a:pt x="9551" y="2977"/>
                    <a:pt x="8711" y="3393"/>
                    <a:pt x="7824" y="3396"/>
                  </a:cubicBezTo>
                  <a:lnTo>
                    <a:pt x="5049" y="3396"/>
                  </a:lnTo>
                  <a:cubicBezTo>
                    <a:pt x="5321" y="2080"/>
                    <a:pt x="6477" y="1135"/>
                    <a:pt x="7824" y="1132"/>
                  </a:cubicBezTo>
                  <a:close/>
                  <a:moveTo>
                    <a:pt x="10595" y="3393"/>
                  </a:moveTo>
                  <a:cubicBezTo>
                    <a:pt x="10635" y="3580"/>
                    <a:pt x="10653" y="3771"/>
                    <a:pt x="10653" y="3964"/>
                  </a:cubicBezTo>
                  <a:lnTo>
                    <a:pt x="10653" y="6304"/>
                  </a:lnTo>
                  <a:cubicBezTo>
                    <a:pt x="10653" y="7865"/>
                    <a:pt x="9385" y="9133"/>
                    <a:pt x="7824" y="9133"/>
                  </a:cubicBezTo>
                  <a:cubicBezTo>
                    <a:pt x="6260" y="9133"/>
                    <a:pt x="4991" y="7865"/>
                    <a:pt x="4991" y="6304"/>
                  </a:cubicBezTo>
                  <a:lnTo>
                    <a:pt x="4991" y="4529"/>
                  </a:lnTo>
                  <a:lnTo>
                    <a:pt x="7824" y="4529"/>
                  </a:lnTo>
                  <a:cubicBezTo>
                    <a:pt x="8859" y="4525"/>
                    <a:pt x="9856" y="4121"/>
                    <a:pt x="10595" y="3393"/>
                  </a:cubicBezTo>
                  <a:close/>
                  <a:moveTo>
                    <a:pt x="6465" y="10027"/>
                  </a:moveTo>
                  <a:cubicBezTo>
                    <a:pt x="6903" y="10187"/>
                    <a:pt x="7362" y="10267"/>
                    <a:pt x="7823" y="10267"/>
                  </a:cubicBezTo>
                  <a:cubicBezTo>
                    <a:pt x="8283" y="10267"/>
                    <a:pt x="8743" y="10187"/>
                    <a:pt x="9182" y="10027"/>
                  </a:cubicBezTo>
                  <a:lnTo>
                    <a:pt x="9182" y="10027"/>
                  </a:lnTo>
                  <a:lnTo>
                    <a:pt x="7824" y="12071"/>
                  </a:lnTo>
                  <a:lnTo>
                    <a:pt x="6465" y="10027"/>
                  </a:lnTo>
                  <a:close/>
                  <a:moveTo>
                    <a:pt x="10152" y="10610"/>
                  </a:moveTo>
                  <a:lnTo>
                    <a:pt x="11051" y="11476"/>
                  </a:lnTo>
                  <a:lnTo>
                    <a:pt x="9433" y="13904"/>
                  </a:lnTo>
                  <a:lnTo>
                    <a:pt x="8551" y="13022"/>
                  </a:lnTo>
                  <a:lnTo>
                    <a:pt x="10152" y="10610"/>
                  </a:lnTo>
                  <a:close/>
                  <a:moveTo>
                    <a:pt x="5493" y="10610"/>
                  </a:moveTo>
                  <a:lnTo>
                    <a:pt x="7096" y="13022"/>
                  </a:lnTo>
                  <a:lnTo>
                    <a:pt x="6211" y="13907"/>
                  </a:lnTo>
                  <a:lnTo>
                    <a:pt x="4593" y="11476"/>
                  </a:lnTo>
                  <a:lnTo>
                    <a:pt x="5493" y="10610"/>
                  </a:lnTo>
                  <a:close/>
                  <a:moveTo>
                    <a:pt x="3630" y="12074"/>
                  </a:moveTo>
                  <a:lnTo>
                    <a:pt x="5653" y="15109"/>
                  </a:lnTo>
                  <a:cubicBezTo>
                    <a:pt x="5746" y="15251"/>
                    <a:pt x="5900" y="15341"/>
                    <a:pt x="6069" y="15356"/>
                  </a:cubicBezTo>
                  <a:cubicBezTo>
                    <a:pt x="6087" y="15359"/>
                    <a:pt x="6106" y="15359"/>
                    <a:pt x="6124" y="15359"/>
                  </a:cubicBezTo>
                  <a:cubicBezTo>
                    <a:pt x="6275" y="15359"/>
                    <a:pt x="6417" y="15302"/>
                    <a:pt x="6525" y="15193"/>
                  </a:cubicBezTo>
                  <a:lnTo>
                    <a:pt x="7256" y="14463"/>
                  </a:lnTo>
                  <a:lnTo>
                    <a:pt x="7256" y="18192"/>
                  </a:lnTo>
                  <a:lnTo>
                    <a:pt x="2247" y="18192"/>
                  </a:lnTo>
                  <a:lnTo>
                    <a:pt x="1332" y="13502"/>
                  </a:lnTo>
                  <a:cubicBezTo>
                    <a:pt x="1329" y="13493"/>
                    <a:pt x="1326" y="13484"/>
                    <a:pt x="1326" y="13475"/>
                  </a:cubicBezTo>
                  <a:cubicBezTo>
                    <a:pt x="1235" y="13110"/>
                    <a:pt x="1438" y="12735"/>
                    <a:pt x="1791" y="12612"/>
                  </a:cubicBezTo>
                  <a:lnTo>
                    <a:pt x="3630" y="12074"/>
                  </a:lnTo>
                  <a:close/>
                  <a:moveTo>
                    <a:pt x="12015" y="12074"/>
                  </a:moveTo>
                  <a:lnTo>
                    <a:pt x="13899" y="12612"/>
                  </a:lnTo>
                  <a:cubicBezTo>
                    <a:pt x="14252" y="12735"/>
                    <a:pt x="14454" y="13110"/>
                    <a:pt x="14367" y="13475"/>
                  </a:cubicBezTo>
                  <a:cubicBezTo>
                    <a:pt x="14364" y="13481"/>
                    <a:pt x="14361" y="13490"/>
                    <a:pt x="14361" y="13496"/>
                  </a:cubicBezTo>
                  <a:lnTo>
                    <a:pt x="13395" y="18192"/>
                  </a:lnTo>
                  <a:lnTo>
                    <a:pt x="8388" y="18192"/>
                  </a:lnTo>
                  <a:lnTo>
                    <a:pt x="8388" y="14463"/>
                  </a:lnTo>
                  <a:lnTo>
                    <a:pt x="9119" y="15196"/>
                  </a:lnTo>
                  <a:cubicBezTo>
                    <a:pt x="9228" y="15302"/>
                    <a:pt x="9370" y="15362"/>
                    <a:pt x="9521" y="15362"/>
                  </a:cubicBezTo>
                  <a:cubicBezTo>
                    <a:pt x="9539" y="15362"/>
                    <a:pt x="9557" y="15359"/>
                    <a:pt x="9578" y="15359"/>
                  </a:cubicBezTo>
                  <a:cubicBezTo>
                    <a:pt x="9744" y="15341"/>
                    <a:pt x="9898" y="15251"/>
                    <a:pt x="9992" y="15109"/>
                  </a:cubicBezTo>
                  <a:lnTo>
                    <a:pt x="12015" y="12074"/>
                  </a:lnTo>
                  <a:close/>
                  <a:moveTo>
                    <a:pt x="7823" y="1"/>
                  </a:moveTo>
                  <a:cubicBezTo>
                    <a:pt x="7476" y="1"/>
                    <a:pt x="7126" y="46"/>
                    <a:pt x="6779" y="141"/>
                  </a:cubicBezTo>
                  <a:cubicBezTo>
                    <a:pt x="5055" y="612"/>
                    <a:pt x="3859" y="2176"/>
                    <a:pt x="3859" y="3964"/>
                  </a:cubicBezTo>
                  <a:lnTo>
                    <a:pt x="3859" y="6304"/>
                  </a:lnTo>
                  <a:cubicBezTo>
                    <a:pt x="3859" y="7355"/>
                    <a:pt x="4279" y="8363"/>
                    <a:pt x="5022" y="9106"/>
                  </a:cubicBezTo>
                  <a:lnTo>
                    <a:pt x="5022" y="9489"/>
                  </a:lnTo>
                  <a:lnTo>
                    <a:pt x="3539" y="10921"/>
                  </a:lnTo>
                  <a:lnTo>
                    <a:pt x="1462" y="11528"/>
                  </a:lnTo>
                  <a:lnTo>
                    <a:pt x="1444" y="11534"/>
                  </a:lnTo>
                  <a:cubicBezTo>
                    <a:pt x="529" y="11842"/>
                    <a:pt x="0" y="12796"/>
                    <a:pt x="221" y="13735"/>
                  </a:cubicBezTo>
                  <a:lnTo>
                    <a:pt x="1223" y="18868"/>
                  </a:lnTo>
                  <a:cubicBezTo>
                    <a:pt x="1274" y="19131"/>
                    <a:pt x="1507" y="19324"/>
                    <a:pt x="1779" y="19324"/>
                  </a:cubicBezTo>
                  <a:cubicBezTo>
                    <a:pt x="1794" y="19324"/>
                    <a:pt x="1809" y="19324"/>
                    <a:pt x="1824" y="19321"/>
                  </a:cubicBezTo>
                  <a:cubicBezTo>
                    <a:pt x="1839" y="19321"/>
                    <a:pt x="1854" y="19324"/>
                    <a:pt x="1869" y="19324"/>
                  </a:cubicBezTo>
                  <a:lnTo>
                    <a:pt x="13856" y="19324"/>
                  </a:lnTo>
                  <a:cubicBezTo>
                    <a:pt x="14125" y="19324"/>
                    <a:pt x="14358" y="19134"/>
                    <a:pt x="14412" y="18871"/>
                  </a:cubicBezTo>
                  <a:lnTo>
                    <a:pt x="15469" y="13735"/>
                  </a:lnTo>
                  <a:cubicBezTo>
                    <a:pt x="15692" y="12796"/>
                    <a:pt x="15164" y="11842"/>
                    <a:pt x="14249" y="11534"/>
                  </a:cubicBezTo>
                  <a:lnTo>
                    <a:pt x="14225" y="11525"/>
                  </a:lnTo>
                  <a:lnTo>
                    <a:pt x="12108" y="10921"/>
                  </a:lnTo>
                  <a:lnTo>
                    <a:pt x="10623" y="9489"/>
                  </a:lnTo>
                  <a:lnTo>
                    <a:pt x="10623" y="9103"/>
                  </a:lnTo>
                  <a:cubicBezTo>
                    <a:pt x="11368" y="8363"/>
                    <a:pt x="11785" y="7355"/>
                    <a:pt x="11785" y="6304"/>
                  </a:cubicBezTo>
                  <a:lnTo>
                    <a:pt x="11785" y="3964"/>
                  </a:lnTo>
                  <a:cubicBezTo>
                    <a:pt x="11785" y="3281"/>
                    <a:pt x="11610" y="2611"/>
                    <a:pt x="11275" y="2019"/>
                  </a:cubicBezTo>
                  <a:cubicBezTo>
                    <a:pt x="11263" y="1995"/>
                    <a:pt x="11251" y="1971"/>
                    <a:pt x="11233" y="1950"/>
                  </a:cubicBezTo>
                  <a:cubicBezTo>
                    <a:pt x="10507" y="720"/>
                    <a:pt x="9197" y="1"/>
                    <a:pt x="78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106" name="Google Shape;10106;p76"/>
            <p:cNvSpPr/>
            <p:nvPr/>
          </p:nvSpPr>
          <p:spPr>
            <a:xfrm>
              <a:off x="3582300" y="4797475"/>
              <a:ext cx="56650" cy="28350"/>
            </a:xfrm>
            <a:custGeom>
              <a:avLst/>
              <a:gdLst/>
              <a:ahLst/>
              <a:cxnLst/>
              <a:rect l="l" t="t" r="r" b="b"/>
              <a:pathLst>
                <a:path w="2266" h="1134" extrusionOk="0">
                  <a:moveTo>
                    <a:pt x="569" y="1"/>
                  </a:moveTo>
                  <a:cubicBezTo>
                    <a:pt x="254" y="1"/>
                    <a:pt x="1" y="255"/>
                    <a:pt x="1" y="569"/>
                  </a:cubicBezTo>
                  <a:cubicBezTo>
                    <a:pt x="1" y="880"/>
                    <a:pt x="254" y="1133"/>
                    <a:pt x="569" y="1133"/>
                  </a:cubicBezTo>
                  <a:lnTo>
                    <a:pt x="1701" y="1133"/>
                  </a:lnTo>
                  <a:cubicBezTo>
                    <a:pt x="2012" y="1133"/>
                    <a:pt x="2265" y="880"/>
                    <a:pt x="2265" y="569"/>
                  </a:cubicBezTo>
                  <a:cubicBezTo>
                    <a:pt x="2265" y="255"/>
                    <a:pt x="2012" y="1"/>
                    <a:pt x="17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0107" name="Google Shape;10107;p76"/>
          <p:cNvGrpSpPr/>
          <p:nvPr/>
        </p:nvGrpSpPr>
        <p:grpSpPr>
          <a:xfrm>
            <a:off x="7185179" y="3545089"/>
            <a:ext cx="254022" cy="340186"/>
            <a:chOff x="3926225" y="4399275"/>
            <a:chExt cx="360775" cy="483150"/>
          </a:xfrm>
        </p:grpSpPr>
        <p:sp>
          <p:nvSpPr>
            <p:cNvPr id="10108" name="Google Shape;10108;p76"/>
            <p:cNvSpPr/>
            <p:nvPr/>
          </p:nvSpPr>
          <p:spPr>
            <a:xfrm>
              <a:off x="4163400" y="4797475"/>
              <a:ext cx="56650" cy="28350"/>
            </a:xfrm>
            <a:custGeom>
              <a:avLst/>
              <a:gdLst/>
              <a:ahLst/>
              <a:cxnLst/>
              <a:rect l="l" t="t" r="r" b="b"/>
              <a:pathLst>
                <a:path w="2266" h="1134" extrusionOk="0">
                  <a:moveTo>
                    <a:pt x="568" y="1"/>
                  </a:moveTo>
                  <a:cubicBezTo>
                    <a:pt x="254" y="1"/>
                    <a:pt x="1" y="255"/>
                    <a:pt x="1" y="569"/>
                  </a:cubicBezTo>
                  <a:cubicBezTo>
                    <a:pt x="1" y="880"/>
                    <a:pt x="254" y="1133"/>
                    <a:pt x="568" y="1133"/>
                  </a:cubicBezTo>
                  <a:lnTo>
                    <a:pt x="1701" y="1133"/>
                  </a:lnTo>
                  <a:cubicBezTo>
                    <a:pt x="2012" y="1133"/>
                    <a:pt x="2265" y="880"/>
                    <a:pt x="2265" y="569"/>
                  </a:cubicBezTo>
                  <a:cubicBezTo>
                    <a:pt x="2265" y="255"/>
                    <a:pt x="2012" y="1"/>
                    <a:pt x="17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109" name="Google Shape;10109;p76"/>
            <p:cNvSpPr/>
            <p:nvPr/>
          </p:nvSpPr>
          <p:spPr>
            <a:xfrm>
              <a:off x="3926225" y="4399275"/>
              <a:ext cx="360775" cy="483150"/>
            </a:xfrm>
            <a:custGeom>
              <a:avLst/>
              <a:gdLst/>
              <a:ahLst/>
              <a:cxnLst/>
              <a:rect l="l" t="t" r="r" b="b"/>
              <a:pathLst>
                <a:path w="14431" h="19326" extrusionOk="0">
                  <a:moveTo>
                    <a:pt x="10055" y="1134"/>
                  </a:moveTo>
                  <a:cubicBezTo>
                    <a:pt x="10547" y="1134"/>
                    <a:pt x="10985" y="1457"/>
                    <a:pt x="11133" y="1928"/>
                  </a:cubicBezTo>
                  <a:cubicBezTo>
                    <a:pt x="11281" y="2399"/>
                    <a:pt x="11106" y="2912"/>
                    <a:pt x="10698" y="3196"/>
                  </a:cubicBezTo>
                  <a:cubicBezTo>
                    <a:pt x="10692" y="3181"/>
                    <a:pt x="10683" y="3169"/>
                    <a:pt x="10677" y="3154"/>
                  </a:cubicBezTo>
                  <a:cubicBezTo>
                    <a:pt x="10665" y="3129"/>
                    <a:pt x="10650" y="3105"/>
                    <a:pt x="10635" y="3081"/>
                  </a:cubicBezTo>
                  <a:cubicBezTo>
                    <a:pt x="10270" y="2468"/>
                    <a:pt x="9750" y="1964"/>
                    <a:pt x="9125" y="1620"/>
                  </a:cubicBezTo>
                  <a:cubicBezTo>
                    <a:pt x="9337" y="1318"/>
                    <a:pt x="9684" y="1134"/>
                    <a:pt x="10055" y="1134"/>
                  </a:cubicBezTo>
                  <a:close/>
                  <a:moveTo>
                    <a:pt x="7223" y="2266"/>
                  </a:moveTo>
                  <a:cubicBezTo>
                    <a:pt x="8114" y="2266"/>
                    <a:pt x="8953" y="2686"/>
                    <a:pt x="9488" y="3398"/>
                  </a:cubicBezTo>
                  <a:cubicBezTo>
                    <a:pt x="8953" y="4111"/>
                    <a:pt x="8114" y="4527"/>
                    <a:pt x="7223" y="4531"/>
                  </a:cubicBezTo>
                  <a:lnTo>
                    <a:pt x="4448" y="4531"/>
                  </a:lnTo>
                  <a:cubicBezTo>
                    <a:pt x="4720" y="3214"/>
                    <a:pt x="5879" y="2269"/>
                    <a:pt x="7223" y="2266"/>
                  </a:cubicBezTo>
                  <a:close/>
                  <a:moveTo>
                    <a:pt x="9998" y="4527"/>
                  </a:moveTo>
                  <a:cubicBezTo>
                    <a:pt x="10034" y="4715"/>
                    <a:pt x="10055" y="4905"/>
                    <a:pt x="10055" y="5098"/>
                  </a:cubicBezTo>
                  <a:lnTo>
                    <a:pt x="10055" y="7363"/>
                  </a:lnTo>
                  <a:cubicBezTo>
                    <a:pt x="10055" y="8924"/>
                    <a:pt x="8787" y="10192"/>
                    <a:pt x="7223" y="10192"/>
                  </a:cubicBezTo>
                  <a:cubicBezTo>
                    <a:pt x="5659" y="10192"/>
                    <a:pt x="4394" y="8924"/>
                    <a:pt x="4394" y="7363"/>
                  </a:cubicBezTo>
                  <a:lnTo>
                    <a:pt x="4394" y="5663"/>
                  </a:lnTo>
                  <a:lnTo>
                    <a:pt x="7223" y="5663"/>
                  </a:lnTo>
                  <a:cubicBezTo>
                    <a:pt x="8262" y="5660"/>
                    <a:pt x="9255" y="5255"/>
                    <a:pt x="9998" y="4527"/>
                  </a:cubicBezTo>
                  <a:close/>
                  <a:moveTo>
                    <a:pt x="5526" y="10941"/>
                  </a:moveTo>
                  <a:cubicBezTo>
                    <a:pt x="6063" y="11196"/>
                    <a:pt x="6643" y="11324"/>
                    <a:pt x="7224" y="11324"/>
                  </a:cubicBezTo>
                  <a:cubicBezTo>
                    <a:pt x="7777" y="11324"/>
                    <a:pt x="8331" y="11208"/>
                    <a:pt x="8847" y="10977"/>
                  </a:cubicBezTo>
                  <a:lnTo>
                    <a:pt x="8847" y="11967"/>
                  </a:lnTo>
                  <a:cubicBezTo>
                    <a:pt x="8847" y="12227"/>
                    <a:pt x="9026" y="12454"/>
                    <a:pt x="9279" y="12517"/>
                  </a:cubicBezTo>
                  <a:lnTo>
                    <a:pt x="9466" y="12562"/>
                  </a:lnTo>
                  <a:cubicBezTo>
                    <a:pt x="8899" y="13298"/>
                    <a:pt x="8061" y="13665"/>
                    <a:pt x="7223" y="13665"/>
                  </a:cubicBezTo>
                  <a:cubicBezTo>
                    <a:pt x="6379" y="13665"/>
                    <a:pt x="5536" y="13293"/>
                    <a:pt x="4970" y="12547"/>
                  </a:cubicBezTo>
                  <a:lnTo>
                    <a:pt x="5097" y="12514"/>
                  </a:lnTo>
                  <a:cubicBezTo>
                    <a:pt x="5348" y="12454"/>
                    <a:pt x="5526" y="12227"/>
                    <a:pt x="5526" y="11964"/>
                  </a:cubicBezTo>
                  <a:lnTo>
                    <a:pt x="5526" y="10941"/>
                  </a:lnTo>
                  <a:close/>
                  <a:moveTo>
                    <a:pt x="3805" y="12837"/>
                  </a:moveTo>
                  <a:cubicBezTo>
                    <a:pt x="4515" y="14051"/>
                    <a:pt x="5813" y="14794"/>
                    <a:pt x="7217" y="14797"/>
                  </a:cubicBezTo>
                  <a:cubicBezTo>
                    <a:pt x="7220" y="14797"/>
                    <a:pt x="7223" y="14797"/>
                    <a:pt x="7225" y="14797"/>
                  </a:cubicBezTo>
                  <a:cubicBezTo>
                    <a:pt x="8626" y="14797"/>
                    <a:pt x="9924" y="14054"/>
                    <a:pt x="10635" y="12849"/>
                  </a:cubicBezTo>
                  <a:lnTo>
                    <a:pt x="11767" y="13124"/>
                  </a:lnTo>
                  <a:cubicBezTo>
                    <a:pt x="12649" y="13344"/>
                    <a:pt x="13201" y="14217"/>
                    <a:pt x="13020" y="15105"/>
                  </a:cubicBezTo>
                  <a:lnTo>
                    <a:pt x="12404" y="18194"/>
                  </a:lnTo>
                  <a:lnTo>
                    <a:pt x="2027" y="18194"/>
                  </a:lnTo>
                  <a:lnTo>
                    <a:pt x="1408" y="15105"/>
                  </a:lnTo>
                  <a:cubicBezTo>
                    <a:pt x="1229" y="14214"/>
                    <a:pt x="1782" y="13341"/>
                    <a:pt x="2661" y="13124"/>
                  </a:cubicBezTo>
                  <a:lnTo>
                    <a:pt x="3805" y="12837"/>
                  </a:lnTo>
                  <a:close/>
                  <a:moveTo>
                    <a:pt x="10061" y="0"/>
                  </a:moveTo>
                  <a:cubicBezTo>
                    <a:pt x="9256" y="0"/>
                    <a:pt x="8461" y="426"/>
                    <a:pt x="8047" y="1221"/>
                  </a:cubicBezTo>
                  <a:cubicBezTo>
                    <a:pt x="7767" y="1162"/>
                    <a:pt x="7489" y="1134"/>
                    <a:pt x="7216" y="1134"/>
                  </a:cubicBezTo>
                  <a:cubicBezTo>
                    <a:pt x="5084" y="1134"/>
                    <a:pt x="3261" y="2863"/>
                    <a:pt x="3261" y="5098"/>
                  </a:cubicBezTo>
                  <a:lnTo>
                    <a:pt x="3261" y="7363"/>
                  </a:lnTo>
                  <a:cubicBezTo>
                    <a:pt x="3258" y="8398"/>
                    <a:pt x="3666" y="9392"/>
                    <a:pt x="4394" y="10132"/>
                  </a:cubicBezTo>
                  <a:lnTo>
                    <a:pt x="4394" y="11524"/>
                  </a:lnTo>
                  <a:lnTo>
                    <a:pt x="2386" y="12025"/>
                  </a:lnTo>
                  <a:cubicBezTo>
                    <a:pt x="921" y="12390"/>
                    <a:pt x="0" y="13846"/>
                    <a:pt x="299" y="15328"/>
                  </a:cubicBezTo>
                  <a:lnTo>
                    <a:pt x="1006" y="18870"/>
                  </a:lnTo>
                  <a:cubicBezTo>
                    <a:pt x="1060" y="19136"/>
                    <a:pt x="1293" y="19326"/>
                    <a:pt x="1562" y="19326"/>
                  </a:cubicBezTo>
                  <a:lnTo>
                    <a:pt x="12866" y="19326"/>
                  </a:lnTo>
                  <a:cubicBezTo>
                    <a:pt x="13138" y="19326"/>
                    <a:pt x="13371" y="19136"/>
                    <a:pt x="13422" y="18870"/>
                  </a:cubicBezTo>
                  <a:lnTo>
                    <a:pt x="14131" y="15328"/>
                  </a:lnTo>
                  <a:cubicBezTo>
                    <a:pt x="14430" y="13842"/>
                    <a:pt x="13506" y="12387"/>
                    <a:pt x="12039" y="12025"/>
                  </a:cubicBezTo>
                  <a:lnTo>
                    <a:pt x="10569" y="11665"/>
                  </a:lnTo>
                  <a:lnTo>
                    <a:pt x="10565" y="11665"/>
                  </a:lnTo>
                  <a:cubicBezTo>
                    <a:pt x="10505" y="11638"/>
                    <a:pt x="10445" y="11626"/>
                    <a:pt x="10378" y="11620"/>
                  </a:cubicBezTo>
                  <a:lnTo>
                    <a:pt x="9980" y="11524"/>
                  </a:lnTo>
                  <a:lnTo>
                    <a:pt x="9980" y="10207"/>
                  </a:lnTo>
                  <a:cubicBezTo>
                    <a:pt x="10750" y="9461"/>
                    <a:pt x="11188" y="8435"/>
                    <a:pt x="11188" y="7363"/>
                  </a:cubicBezTo>
                  <a:lnTo>
                    <a:pt x="11188" y="5098"/>
                  </a:lnTo>
                  <a:cubicBezTo>
                    <a:pt x="11188" y="4820"/>
                    <a:pt x="11157" y="4546"/>
                    <a:pt x="11100" y="4274"/>
                  </a:cubicBezTo>
                  <a:cubicBezTo>
                    <a:pt x="12459" y="3567"/>
                    <a:pt x="12739" y="1747"/>
                    <a:pt x="11659" y="663"/>
                  </a:cubicBezTo>
                  <a:cubicBezTo>
                    <a:pt x="11209" y="214"/>
                    <a:pt x="10632" y="0"/>
                    <a:pt x="100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10110" name="Google Shape;10110;p76"/>
          <p:cNvSpPr/>
          <p:nvPr/>
        </p:nvSpPr>
        <p:spPr>
          <a:xfrm>
            <a:off x="7645633" y="3544578"/>
            <a:ext cx="179387" cy="340116"/>
          </a:xfrm>
          <a:custGeom>
            <a:avLst/>
            <a:gdLst/>
            <a:ahLst/>
            <a:cxnLst/>
            <a:rect l="l" t="t" r="r" b="b"/>
            <a:pathLst>
              <a:path w="10191" h="19322" extrusionOk="0">
                <a:moveTo>
                  <a:pt x="5102" y="1126"/>
                </a:moveTo>
                <a:cubicBezTo>
                  <a:pt x="5353" y="1126"/>
                  <a:pt x="5610" y="1220"/>
                  <a:pt x="5819" y="1429"/>
                </a:cubicBezTo>
                <a:cubicBezTo>
                  <a:pt x="6115" y="1724"/>
                  <a:pt x="6202" y="2165"/>
                  <a:pt x="6042" y="2549"/>
                </a:cubicBezTo>
                <a:cubicBezTo>
                  <a:pt x="5882" y="2932"/>
                  <a:pt x="5508" y="3180"/>
                  <a:pt x="5094" y="3180"/>
                </a:cubicBezTo>
                <a:cubicBezTo>
                  <a:pt x="4526" y="3180"/>
                  <a:pt x="4070" y="2721"/>
                  <a:pt x="4067" y="2156"/>
                </a:cubicBezTo>
                <a:cubicBezTo>
                  <a:pt x="4067" y="1537"/>
                  <a:pt x="4574" y="1126"/>
                  <a:pt x="5102" y="1126"/>
                </a:cubicBezTo>
                <a:close/>
                <a:moveTo>
                  <a:pt x="7513" y="5432"/>
                </a:moveTo>
                <a:cubicBezTo>
                  <a:pt x="8364" y="5432"/>
                  <a:pt x="9059" y="6214"/>
                  <a:pt x="9059" y="7175"/>
                </a:cubicBezTo>
                <a:lnTo>
                  <a:pt x="9059" y="10433"/>
                </a:lnTo>
                <a:cubicBezTo>
                  <a:pt x="9059" y="10747"/>
                  <a:pt x="8805" y="11000"/>
                  <a:pt x="8491" y="11000"/>
                </a:cubicBezTo>
                <a:cubicBezTo>
                  <a:pt x="8177" y="11000"/>
                  <a:pt x="7926" y="10747"/>
                  <a:pt x="7926" y="10433"/>
                </a:cubicBezTo>
                <a:lnTo>
                  <a:pt x="7926" y="7395"/>
                </a:lnTo>
                <a:cubicBezTo>
                  <a:pt x="7926" y="7081"/>
                  <a:pt x="7673" y="6830"/>
                  <a:pt x="7359" y="6830"/>
                </a:cubicBezTo>
                <a:cubicBezTo>
                  <a:pt x="7045" y="6830"/>
                  <a:pt x="6794" y="7081"/>
                  <a:pt x="6794" y="7395"/>
                </a:cubicBezTo>
                <a:lnTo>
                  <a:pt x="6794" y="17625"/>
                </a:lnTo>
                <a:cubicBezTo>
                  <a:pt x="6794" y="17936"/>
                  <a:pt x="6540" y="18190"/>
                  <a:pt x="6226" y="18190"/>
                </a:cubicBezTo>
                <a:cubicBezTo>
                  <a:pt x="5912" y="18190"/>
                  <a:pt x="5662" y="17936"/>
                  <a:pt x="5662" y="17625"/>
                </a:cubicBezTo>
                <a:lnTo>
                  <a:pt x="5662" y="11867"/>
                </a:lnTo>
                <a:cubicBezTo>
                  <a:pt x="5662" y="11556"/>
                  <a:pt x="5408" y="11302"/>
                  <a:pt x="5094" y="11302"/>
                </a:cubicBezTo>
                <a:cubicBezTo>
                  <a:pt x="4780" y="11302"/>
                  <a:pt x="4529" y="11556"/>
                  <a:pt x="4529" y="11867"/>
                </a:cubicBezTo>
                <a:lnTo>
                  <a:pt x="4529" y="17625"/>
                </a:lnTo>
                <a:cubicBezTo>
                  <a:pt x="4529" y="17936"/>
                  <a:pt x="4276" y="18190"/>
                  <a:pt x="3962" y="18190"/>
                </a:cubicBezTo>
                <a:cubicBezTo>
                  <a:pt x="3648" y="18190"/>
                  <a:pt x="3397" y="17936"/>
                  <a:pt x="3397" y="17625"/>
                </a:cubicBezTo>
                <a:lnTo>
                  <a:pt x="3397" y="7395"/>
                </a:lnTo>
                <a:cubicBezTo>
                  <a:pt x="3397" y="7081"/>
                  <a:pt x="3143" y="6830"/>
                  <a:pt x="2829" y="6830"/>
                </a:cubicBezTo>
                <a:cubicBezTo>
                  <a:pt x="2515" y="6830"/>
                  <a:pt x="2265" y="7081"/>
                  <a:pt x="2265" y="7395"/>
                </a:cubicBezTo>
                <a:lnTo>
                  <a:pt x="2265" y="10433"/>
                </a:lnTo>
                <a:cubicBezTo>
                  <a:pt x="2265" y="10747"/>
                  <a:pt x="2011" y="11000"/>
                  <a:pt x="1697" y="11000"/>
                </a:cubicBezTo>
                <a:cubicBezTo>
                  <a:pt x="1383" y="11000"/>
                  <a:pt x="1133" y="10747"/>
                  <a:pt x="1133" y="10433"/>
                </a:cubicBezTo>
                <a:lnTo>
                  <a:pt x="1133" y="7175"/>
                </a:lnTo>
                <a:cubicBezTo>
                  <a:pt x="1133" y="6214"/>
                  <a:pt x="1824" y="5432"/>
                  <a:pt x="2675" y="5432"/>
                </a:cubicBezTo>
                <a:close/>
                <a:moveTo>
                  <a:pt x="5094" y="0"/>
                </a:moveTo>
                <a:cubicBezTo>
                  <a:pt x="3950" y="0"/>
                  <a:pt x="3002" y="894"/>
                  <a:pt x="2938" y="2038"/>
                </a:cubicBezTo>
                <a:cubicBezTo>
                  <a:pt x="2878" y="3180"/>
                  <a:pt x="3720" y="4173"/>
                  <a:pt x="4859" y="4300"/>
                </a:cubicBezTo>
                <a:lnTo>
                  <a:pt x="2675" y="4300"/>
                </a:lnTo>
                <a:cubicBezTo>
                  <a:pt x="1199" y="4300"/>
                  <a:pt x="0" y="5589"/>
                  <a:pt x="0" y="7175"/>
                </a:cubicBezTo>
                <a:lnTo>
                  <a:pt x="0" y="10433"/>
                </a:lnTo>
                <a:cubicBezTo>
                  <a:pt x="0" y="11403"/>
                  <a:pt x="797" y="12134"/>
                  <a:pt x="1698" y="12134"/>
                </a:cubicBezTo>
                <a:cubicBezTo>
                  <a:pt x="1885" y="12134"/>
                  <a:pt x="2076" y="12103"/>
                  <a:pt x="2265" y="12036"/>
                </a:cubicBezTo>
                <a:lnTo>
                  <a:pt x="2265" y="17625"/>
                </a:lnTo>
                <a:cubicBezTo>
                  <a:pt x="2265" y="18561"/>
                  <a:pt x="3023" y="19322"/>
                  <a:pt x="3962" y="19322"/>
                </a:cubicBezTo>
                <a:cubicBezTo>
                  <a:pt x="4378" y="19322"/>
                  <a:pt x="4783" y="19168"/>
                  <a:pt x="5094" y="18887"/>
                </a:cubicBezTo>
                <a:cubicBezTo>
                  <a:pt x="5412" y="19172"/>
                  <a:pt x="5817" y="19321"/>
                  <a:pt x="6228" y="19321"/>
                </a:cubicBezTo>
                <a:cubicBezTo>
                  <a:pt x="6462" y="19321"/>
                  <a:pt x="6697" y="19272"/>
                  <a:pt x="6918" y="19174"/>
                </a:cubicBezTo>
                <a:cubicBezTo>
                  <a:pt x="7531" y="18899"/>
                  <a:pt x="7923" y="18292"/>
                  <a:pt x="7926" y="17625"/>
                </a:cubicBezTo>
                <a:lnTo>
                  <a:pt x="7926" y="12036"/>
                </a:lnTo>
                <a:cubicBezTo>
                  <a:pt x="8115" y="12103"/>
                  <a:pt x="8305" y="12134"/>
                  <a:pt x="8492" y="12134"/>
                </a:cubicBezTo>
                <a:cubicBezTo>
                  <a:pt x="9392" y="12134"/>
                  <a:pt x="10188" y="11403"/>
                  <a:pt x="10191" y="10433"/>
                </a:cubicBezTo>
                <a:lnTo>
                  <a:pt x="10191" y="7175"/>
                </a:lnTo>
                <a:cubicBezTo>
                  <a:pt x="10191" y="5589"/>
                  <a:pt x="8989" y="4300"/>
                  <a:pt x="7513" y="4300"/>
                </a:cubicBezTo>
                <a:lnTo>
                  <a:pt x="5330" y="4300"/>
                </a:lnTo>
                <a:cubicBezTo>
                  <a:pt x="6468" y="4173"/>
                  <a:pt x="7310" y="3180"/>
                  <a:pt x="7250" y="2038"/>
                </a:cubicBezTo>
                <a:cubicBezTo>
                  <a:pt x="7187" y="894"/>
                  <a:pt x="6238" y="0"/>
                  <a:pt x="50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10111" name="Google Shape;10111;p76"/>
          <p:cNvGrpSpPr/>
          <p:nvPr/>
        </p:nvGrpSpPr>
        <p:grpSpPr>
          <a:xfrm>
            <a:off x="7990738" y="3545151"/>
            <a:ext cx="340080" cy="340063"/>
            <a:chOff x="5053975" y="4399375"/>
            <a:chExt cx="483000" cy="482975"/>
          </a:xfrm>
        </p:grpSpPr>
        <p:sp>
          <p:nvSpPr>
            <p:cNvPr id="10112" name="Google Shape;10112;p76"/>
            <p:cNvSpPr/>
            <p:nvPr/>
          </p:nvSpPr>
          <p:spPr>
            <a:xfrm>
              <a:off x="5053975" y="4399375"/>
              <a:ext cx="483000" cy="482975"/>
            </a:xfrm>
            <a:custGeom>
              <a:avLst/>
              <a:gdLst/>
              <a:ahLst/>
              <a:cxnLst/>
              <a:rect l="l" t="t" r="r" b="b"/>
              <a:pathLst>
                <a:path w="19320" h="19319" extrusionOk="0">
                  <a:moveTo>
                    <a:pt x="9660" y="1130"/>
                  </a:moveTo>
                  <a:cubicBezTo>
                    <a:pt x="11822" y="1130"/>
                    <a:pt x="13981" y="1972"/>
                    <a:pt x="15666" y="3654"/>
                  </a:cubicBezTo>
                  <a:cubicBezTo>
                    <a:pt x="19033" y="7021"/>
                    <a:pt x="19033" y="12299"/>
                    <a:pt x="15666" y="15665"/>
                  </a:cubicBezTo>
                  <a:cubicBezTo>
                    <a:pt x="13983" y="17349"/>
                    <a:pt x="11821" y="18190"/>
                    <a:pt x="9660" y="18190"/>
                  </a:cubicBezTo>
                  <a:cubicBezTo>
                    <a:pt x="7499" y="18190"/>
                    <a:pt x="5338" y="17349"/>
                    <a:pt x="3655" y="15665"/>
                  </a:cubicBezTo>
                  <a:cubicBezTo>
                    <a:pt x="288" y="12299"/>
                    <a:pt x="288" y="7024"/>
                    <a:pt x="3655" y="3654"/>
                  </a:cubicBezTo>
                  <a:cubicBezTo>
                    <a:pt x="5339" y="1972"/>
                    <a:pt x="7498" y="1130"/>
                    <a:pt x="9660" y="1130"/>
                  </a:cubicBezTo>
                  <a:close/>
                  <a:moveTo>
                    <a:pt x="9660" y="0"/>
                  </a:moveTo>
                  <a:cubicBezTo>
                    <a:pt x="7112" y="0"/>
                    <a:pt x="4693" y="1015"/>
                    <a:pt x="2854" y="2854"/>
                  </a:cubicBezTo>
                  <a:cubicBezTo>
                    <a:pt x="1016" y="4693"/>
                    <a:pt x="1" y="7111"/>
                    <a:pt x="1" y="9660"/>
                  </a:cubicBezTo>
                  <a:cubicBezTo>
                    <a:pt x="1" y="12208"/>
                    <a:pt x="1016" y="14627"/>
                    <a:pt x="2854" y="16465"/>
                  </a:cubicBezTo>
                  <a:cubicBezTo>
                    <a:pt x="4693" y="18304"/>
                    <a:pt x="7112" y="19319"/>
                    <a:pt x="9660" y="19319"/>
                  </a:cubicBezTo>
                  <a:cubicBezTo>
                    <a:pt x="12209" y="19319"/>
                    <a:pt x="14627" y="18304"/>
                    <a:pt x="16466" y="16465"/>
                  </a:cubicBezTo>
                  <a:cubicBezTo>
                    <a:pt x="18305" y="14627"/>
                    <a:pt x="19319" y="12208"/>
                    <a:pt x="19319" y="9660"/>
                  </a:cubicBezTo>
                  <a:cubicBezTo>
                    <a:pt x="19319" y="7111"/>
                    <a:pt x="18305" y="4693"/>
                    <a:pt x="16466" y="2854"/>
                  </a:cubicBezTo>
                  <a:cubicBezTo>
                    <a:pt x="14627" y="1015"/>
                    <a:pt x="12209" y="0"/>
                    <a:pt x="96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113" name="Google Shape;10113;p76"/>
            <p:cNvSpPr/>
            <p:nvPr/>
          </p:nvSpPr>
          <p:spPr>
            <a:xfrm>
              <a:off x="5100725" y="4528375"/>
              <a:ext cx="309350" cy="296450"/>
            </a:xfrm>
            <a:custGeom>
              <a:avLst/>
              <a:gdLst/>
              <a:ahLst/>
              <a:cxnLst/>
              <a:rect l="l" t="t" r="r" b="b"/>
              <a:pathLst>
                <a:path w="12374" h="11858" extrusionOk="0">
                  <a:moveTo>
                    <a:pt x="2352" y="1462"/>
                  </a:moveTo>
                  <a:lnTo>
                    <a:pt x="10828" y="9938"/>
                  </a:lnTo>
                  <a:cubicBezTo>
                    <a:pt x="9875" y="10469"/>
                    <a:pt x="8830" y="10728"/>
                    <a:pt x="7793" y="10728"/>
                  </a:cubicBezTo>
                  <a:cubicBezTo>
                    <a:pt x="6180" y="10728"/>
                    <a:pt x="4586" y="10102"/>
                    <a:pt x="3388" y="8902"/>
                  </a:cubicBezTo>
                  <a:cubicBezTo>
                    <a:pt x="1416" y="6933"/>
                    <a:pt x="993" y="3896"/>
                    <a:pt x="2352" y="1462"/>
                  </a:cubicBezTo>
                  <a:close/>
                  <a:moveTo>
                    <a:pt x="2253" y="0"/>
                  </a:moveTo>
                  <a:cubicBezTo>
                    <a:pt x="2078" y="0"/>
                    <a:pt x="1904" y="81"/>
                    <a:pt x="1794" y="236"/>
                  </a:cubicBezTo>
                  <a:cubicBezTo>
                    <a:pt x="257" y="2395"/>
                    <a:pt x="0" y="5215"/>
                    <a:pt x="1120" y="7616"/>
                  </a:cubicBezTo>
                  <a:cubicBezTo>
                    <a:pt x="2243" y="10016"/>
                    <a:pt x="4568" y="11628"/>
                    <a:pt x="7210" y="11837"/>
                  </a:cubicBezTo>
                  <a:lnTo>
                    <a:pt x="7210" y="11834"/>
                  </a:lnTo>
                  <a:cubicBezTo>
                    <a:pt x="7404" y="11849"/>
                    <a:pt x="7597" y="11858"/>
                    <a:pt x="7787" y="11858"/>
                  </a:cubicBezTo>
                  <a:cubicBezTo>
                    <a:pt x="9318" y="11858"/>
                    <a:pt x="10807" y="11384"/>
                    <a:pt x="12057" y="10502"/>
                  </a:cubicBezTo>
                  <a:cubicBezTo>
                    <a:pt x="12340" y="10297"/>
                    <a:pt x="12374" y="9886"/>
                    <a:pt x="12126" y="9639"/>
                  </a:cubicBezTo>
                  <a:lnTo>
                    <a:pt x="2654" y="167"/>
                  </a:lnTo>
                  <a:cubicBezTo>
                    <a:pt x="2542" y="55"/>
                    <a:pt x="2397" y="0"/>
                    <a:pt x="225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114" name="Google Shape;10114;p76"/>
            <p:cNvSpPr/>
            <p:nvPr/>
          </p:nvSpPr>
          <p:spPr>
            <a:xfrm>
              <a:off x="5180875" y="4456850"/>
              <a:ext cx="316625" cy="296575"/>
            </a:xfrm>
            <a:custGeom>
              <a:avLst/>
              <a:gdLst/>
              <a:ahLst/>
              <a:cxnLst/>
              <a:rect l="l" t="t" r="r" b="b"/>
              <a:pathLst>
                <a:path w="12665" h="11863" extrusionOk="0">
                  <a:moveTo>
                    <a:pt x="4584" y="1128"/>
                  </a:moveTo>
                  <a:cubicBezTo>
                    <a:pt x="6196" y="1128"/>
                    <a:pt x="7791" y="1755"/>
                    <a:pt x="8987" y="2958"/>
                  </a:cubicBezTo>
                  <a:cubicBezTo>
                    <a:pt x="10964" y="4924"/>
                    <a:pt x="11387" y="7967"/>
                    <a:pt x="10022" y="10398"/>
                  </a:cubicBezTo>
                  <a:lnTo>
                    <a:pt x="1547" y="1923"/>
                  </a:lnTo>
                  <a:cubicBezTo>
                    <a:pt x="2499" y="1388"/>
                    <a:pt x="3545" y="1128"/>
                    <a:pt x="4584" y="1128"/>
                  </a:cubicBezTo>
                  <a:close/>
                  <a:moveTo>
                    <a:pt x="4578" y="1"/>
                  </a:moveTo>
                  <a:cubicBezTo>
                    <a:pt x="3095" y="1"/>
                    <a:pt x="1604" y="448"/>
                    <a:pt x="321" y="1361"/>
                  </a:cubicBezTo>
                  <a:cubicBezTo>
                    <a:pt x="34" y="1563"/>
                    <a:pt x="1" y="1977"/>
                    <a:pt x="248" y="2224"/>
                  </a:cubicBezTo>
                  <a:lnTo>
                    <a:pt x="9723" y="11697"/>
                  </a:lnTo>
                  <a:cubicBezTo>
                    <a:pt x="9829" y="11802"/>
                    <a:pt x="9971" y="11863"/>
                    <a:pt x="10122" y="11863"/>
                  </a:cubicBezTo>
                  <a:lnTo>
                    <a:pt x="10170" y="11863"/>
                  </a:lnTo>
                  <a:cubicBezTo>
                    <a:pt x="10336" y="11847"/>
                    <a:pt x="10487" y="11763"/>
                    <a:pt x="10584" y="11624"/>
                  </a:cubicBezTo>
                  <a:cubicBezTo>
                    <a:pt x="12664" y="8698"/>
                    <a:pt x="12326" y="4697"/>
                    <a:pt x="9787" y="2158"/>
                  </a:cubicBezTo>
                  <a:cubicBezTo>
                    <a:pt x="8361" y="733"/>
                    <a:pt x="6476" y="1"/>
                    <a:pt x="4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0115" name="Google Shape;10115;p76"/>
          <p:cNvGrpSpPr/>
          <p:nvPr/>
        </p:nvGrpSpPr>
        <p:grpSpPr>
          <a:xfrm>
            <a:off x="7750609" y="3956042"/>
            <a:ext cx="340168" cy="340168"/>
            <a:chOff x="5648375" y="4399300"/>
            <a:chExt cx="483125" cy="483125"/>
          </a:xfrm>
        </p:grpSpPr>
        <p:sp>
          <p:nvSpPr>
            <p:cNvPr id="10116" name="Google Shape;10116;p76"/>
            <p:cNvSpPr/>
            <p:nvPr/>
          </p:nvSpPr>
          <p:spPr>
            <a:xfrm>
              <a:off x="5648375" y="4399300"/>
              <a:ext cx="483125" cy="483125"/>
            </a:xfrm>
            <a:custGeom>
              <a:avLst/>
              <a:gdLst/>
              <a:ahLst/>
              <a:cxnLst/>
              <a:rect l="l" t="t" r="r" b="b"/>
              <a:pathLst>
                <a:path w="19325" h="19325" extrusionOk="0">
                  <a:moveTo>
                    <a:pt x="9662" y="1133"/>
                  </a:moveTo>
                  <a:cubicBezTo>
                    <a:pt x="11906" y="1133"/>
                    <a:pt x="14041" y="2029"/>
                    <a:pt x="15668" y="3657"/>
                  </a:cubicBezTo>
                  <a:cubicBezTo>
                    <a:pt x="17295" y="5287"/>
                    <a:pt x="18192" y="7419"/>
                    <a:pt x="18192" y="9663"/>
                  </a:cubicBezTo>
                  <a:cubicBezTo>
                    <a:pt x="18192" y="11906"/>
                    <a:pt x="17295" y="14041"/>
                    <a:pt x="15668" y="15668"/>
                  </a:cubicBezTo>
                  <a:cubicBezTo>
                    <a:pt x="14041" y="17296"/>
                    <a:pt x="11906" y="18193"/>
                    <a:pt x="9662" y="18193"/>
                  </a:cubicBezTo>
                  <a:cubicBezTo>
                    <a:pt x="7419" y="18193"/>
                    <a:pt x="5284" y="17296"/>
                    <a:pt x="3657" y="15668"/>
                  </a:cubicBezTo>
                  <a:cubicBezTo>
                    <a:pt x="290" y="12302"/>
                    <a:pt x="290" y="7024"/>
                    <a:pt x="3657" y="3657"/>
                  </a:cubicBezTo>
                  <a:cubicBezTo>
                    <a:pt x="5287" y="2029"/>
                    <a:pt x="7419" y="1133"/>
                    <a:pt x="9662" y="1133"/>
                  </a:cubicBezTo>
                  <a:close/>
                  <a:moveTo>
                    <a:pt x="9662" y="0"/>
                  </a:moveTo>
                  <a:cubicBezTo>
                    <a:pt x="7117" y="0"/>
                    <a:pt x="4698" y="1015"/>
                    <a:pt x="2856" y="2857"/>
                  </a:cubicBezTo>
                  <a:cubicBezTo>
                    <a:pt x="1015" y="4699"/>
                    <a:pt x="0" y="7117"/>
                    <a:pt x="0" y="9663"/>
                  </a:cubicBezTo>
                  <a:cubicBezTo>
                    <a:pt x="0" y="12208"/>
                    <a:pt x="1015" y="14627"/>
                    <a:pt x="2856" y="16468"/>
                  </a:cubicBezTo>
                  <a:cubicBezTo>
                    <a:pt x="4698" y="18310"/>
                    <a:pt x="7117" y="19325"/>
                    <a:pt x="9662" y="19325"/>
                  </a:cubicBezTo>
                  <a:cubicBezTo>
                    <a:pt x="12208" y="19325"/>
                    <a:pt x="14626" y="18310"/>
                    <a:pt x="16468" y="16468"/>
                  </a:cubicBezTo>
                  <a:cubicBezTo>
                    <a:pt x="18310" y="14627"/>
                    <a:pt x="19325" y="12208"/>
                    <a:pt x="19325" y="9663"/>
                  </a:cubicBezTo>
                  <a:cubicBezTo>
                    <a:pt x="19325" y="7117"/>
                    <a:pt x="18310" y="4699"/>
                    <a:pt x="16468" y="2857"/>
                  </a:cubicBezTo>
                  <a:cubicBezTo>
                    <a:pt x="14626" y="1015"/>
                    <a:pt x="12211" y="0"/>
                    <a:pt x="9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117" name="Google Shape;10117;p76"/>
            <p:cNvSpPr/>
            <p:nvPr/>
          </p:nvSpPr>
          <p:spPr>
            <a:xfrm>
              <a:off x="5734275" y="4598425"/>
              <a:ext cx="311400" cy="84950"/>
            </a:xfrm>
            <a:custGeom>
              <a:avLst/>
              <a:gdLst/>
              <a:ahLst/>
              <a:cxnLst/>
              <a:rect l="l" t="t" r="r" b="b"/>
              <a:pathLst>
                <a:path w="12456" h="3398" extrusionOk="0">
                  <a:moveTo>
                    <a:pt x="11323" y="1133"/>
                  </a:moveTo>
                  <a:lnTo>
                    <a:pt x="11323" y="2265"/>
                  </a:lnTo>
                  <a:lnTo>
                    <a:pt x="1133" y="2265"/>
                  </a:lnTo>
                  <a:lnTo>
                    <a:pt x="1133" y="1133"/>
                  </a:lnTo>
                  <a:close/>
                  <a:moveTo>
                    <a:pt x="565" y="1"/>
                  </a:moveTo>
                  <a:cubicBezTo>
                    <a:pt x="251" y="1"/>
                    <a:pt x="0" y="251"/>
                    <a:pt x="0" y="565"/>
                  </a:cubicBezTo>
                  <a:lnTo>
                    <a:pt x="0" y="2830"/>
                  </a:lnTo>
                  <a:cubicBezTo>
                    <a:pt x="0" y="3144"/>
                    <a:pt x="251" y="3398"/>
                    <a:pt x="565" y="3398"/>
                  </a:cubicBezTo>
                  <a:lnTo>
                    <a:pt x="11888" y="3398"/>
                  </a:lnTo>
                  <a:cubicBezTo>
                    <a:pt x="12202" y="3398"/>
                    <a:pt x="12455" y="3144"/>
                    <a:pt x="12455" y="2830"/>
                  </a:cubicBezTo>
                  <a:lnTo>
                    <a:pt x="12455" y="565"/>
                  </a:lnTo>
                  <a:cubicBezTo>
                    <a:pt x="12455" y="251"/>
                    <a:pt x="12202" y="1"/>
                    <a:pt x="118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0118" name="Google Shape;10118;p76"/>
          <p:cNvGrpSpPr/>
          <p:nvPr/>
        </p:nvGrpSpPr>
        <p:grpSpPr>
          <a:xfrm>
            <a:off x="5981331" y="3974637"/>
            <a:ext cx="330007" cy="302744"/>
            <a:chOff x="6239575" y="4416275"/>
            <a:chExt cx="489625" cy="449175"/>
          </a:xfrm>
        </p:grpSpPr>
        <p:sp>
          <p:nvSpPr>
            <p:cNvPr id="10119" name="Google Shape;10119;p76"/>
            <p:cNvSpPr/>
            <p:nvPr/>
          </p:nvSpPr>
          <p:spPr>
            <a:xfrm>
              <a:off x="6239575" y="4416275"/>
              <a:ext cx="489625" cy="449175"/>
            </a:xfrm>
            <a:custGeom>
              <a:avLst/>
              <a:gdLst/>
              <a:ahLst/>
              <a:cxnLst/>
              <a:rect l="l" t="t" r="r" b="b"/>
              <a:pathLst>
                <a:path w="19585" h="17967" extrusionOk="0">
                  <a:moveTo>
                    <a:pt x="9792" y="1132"/>
                  </a:moveTo>
                  <a:cubicBezTo>
                    <a:pt x="10374" y="1132"/>
                    <a:pt x="10955" y="1424"/>
                    <a:pt x="11278" y="2009"/>
                  </a:cubicBezTo>
                  <a:lnTo>
                    <a:pt x="18111" y="14313"/>
                  </a:lnTo>
                  <a:cubicBezTo>
                    <a:pt x="18404" y="14838"/>
                    <a:pt x="18395" y="15481"/>
                    <a:pt x="18087" y="15998"/>
                  </a:cubicBezTo>
                  <a:cubicBezTo>
                    <a:pt x="17786" y="16518"/>
                    <a:pt x="17232" y="16834"/>
                    <a:pt x="16634" y="16834"/>
                  </a:cubicBezTo>
                  <a:cubicBezTo>
                    <a:pt x="16631" y="16834"/>
                    <a:pt x="16628" y="16834"/>
                    <a:pt x="16625" y="16834"/>
                  </a:cubicBezTo>
                  <a:lnTo>
                    <a:pt x="2962" y="16834"/>
                  </a:lnTo>
                  <a:cubicBezTo>
                    <a:pt x="1667" y="16834"/>
                    <a:pt x="849" y="15445"/>
                    <a:pt x="1474" y="14313"/>
                  </a:cubicBezTo>
                  <a:lnTo>
                    <a:pt x="8307" y="2009"/>
                  </a:lnTo>
                  <a:cubicBezTo>
                    <a:pt x="8630" y="1424"/>
                    <a:pt x="9211" y="1132"/>
                    <a:pt x="9792" y="1132"/>
                  </a:cubicBezTo>
                  <a:close/>
                  <a:moveTo>
                    <a:pt x="9792" y="1"/>
                  </a:moveTo>
                  <a:cubicBezTo>
                    <a:pt x="8763" y="1"/>
                    <a:pt x="7815" y="559"/>
                    <a:pt x="7317" y="1462"/>
                  </a:cubicBezTo>
                  <a:lnTo>
                    <a:pt x="483" y="13766"/>
                  </a:lnTo>
                  <a:cubicBezTo>
                    <a:pt x="0" y="14642"/>
                    <a:pt x="15" y="15711"/>
                    <a:pt x="523" y="16574"/>
                  </a:cubicBezTo>
                  <a:cubicBezTo>
                    <a:pt x="1033" y="17435"/>
                    <a:pt x="1960" y="17966"/>
                    <a:pt x="2962" y="17966"/>
                  </a:cubicBezTo>
                  <a:lnTo>
                    <a:pt x="16625" y="17966"/>
                  </a:lnTo>
                  <a:cubicBezTo>
                    <a:pt x="17625" y="17966"/>
                    <a:pt x="18555" y="17435"/>
                    <a:pt x="19062" y="16574"/>
                  </a:cubicBezTo>
                  <a:cubicBezTo>
                    <a:pt x="19572" y="15711"/>
                    <a:pt x="19585" y="14642"/>
                    <a:pt x="19101" y="13766"/>
                  </a:cubicBezTo>
                  <a:lnTo>
                    <a:pt x="12271" y="1462"/>
                  </a:lnTo>
                  <a:cubicBezTo>
                    <a:pt x="11770" y="559"/>
                    <a:pt x="10822" y="1"/>
                    <a:pt x="97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120" name="Google Shape;10120;p76"/>
            <p:cNvSpPr/>
            <p:nvPr/>
          </p:nvSpPr>
          <p:spPr>
            <a:xfrm>
              <a:off x="6438550" y="4723875"/>
              <a:ext cx="88350" cy="84950"/>
            </a:xfrm>
            <a:custGeom>
              <a:avLst/>
              <a:gdLst/>
              <a:ahLst/>
              <a:cxnLst/>
              <a:rect l="l" t="t" r="r" b="b"/>
              <a:pathLst>
                <a:path w="3534" h="3398" extrusionOk="0">
                  <a:moveTo>
                    <a:pt x="1830" y="1132"/>
                  </a:moveTo>
                  <a:cubicBezTo>
                    <a:pt x="2122" y="1132"/>
                    <a:pt x="2401" y="1358"/>
                    <a:pt x="2401" y="1701"/>
                  </a:cubicBezTo>
                  <a:cubicBezTo>
                    <a:pt x="2401" y="2012"/>
                    <a:pt x="2147" y="2266"/>
                    <a:pt x="1833" y="2266"/>
                  </a:cubicBezTo>
                  <a:cubicBezTo>
                    <a:pt x="1329" y="2266"/>
                    <a:pt x="1076" y="1656"/>
                    <a:pt x="1432" y="1299"/>
                  </a:cubicBezTo>
                  <a:cubicBezTo>
                    <a:pt x="1548" y="1184"/>
                    <a:pt x="1691" y="1132"/>
                    <a:pt x="1830" y="1132"/>
                  </a:cubicBezTo>
                  <a:close/>
                  <a:moveTo>
                    <a:pt x="1833" y="1"/>
                  </a:moveTo>
                  <a:cubicBezTo>
                    <a:pt x="1145" y="1"/>
                    <a:pt x="526" y="415"/>
                    <a:pt x="263" y="1049"/>
                  </a:cubicBezTo>
                  <a:cubicBezTo>
                    <a:pt x="1" y="1683"/>
                    <a:pt x="146" y="2414"/>
                    <a:pt x="632" y="2900"/>
                  </a:cubicBezTo>
                  <a:cubicBezTo>
                    <a:pt x="957" y="3225"/>
                    <a:pt x="1391" y="3397"/>
                    <a:pt x="1833" y="3397"/>
                  </a:cubicBezTo>
                  <a:cubicBezTo>
                    <a:pt x="2052" y="3397"/>
                    <a:pt x="2273" y="3355"/>
                    <a:pt x="2483" y="3268"/>
                  </a:cubicBezTo>
                  <a:cubicBezTo>
                    <a:pt x="3117" y="3005"/>
                    <a:pt x="3533" y="2386"/>
                    <a:pt x="3533" y="1701"/>
                  </a:cubicBezTo>
                  <a:cubicBezTo>
                    <a:pt x="3530" y="762"/>
                    <a:pt x="2772" y="1"/>
                    <a:pt x="18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121" name="Google Shape;10121;p76"/>
            <p:cNvSpPr/>
            <p:nvPr/>
          </p:nvSpPr>
          <p:spPr>
            <a:xfrm>
              <a:off x="6441950" y="4497425"/>
              <a:ext cx="84950" cy="198250"/>
            </a:xfrm>
            <a:custGeom>
              <a:avLst/>
              <a:gdLst/>
              <a:ahLst/>
              <a:cxnLst/>
              <a:rect l="l" t="t" r="r" b="b"/>
              <a:pathLst>
                <a:path w="3398" h="7930" extrusionOk="0">
                  <a:moveTo>
                    <a:pt x="1697" y="1133"/>
                  </a:moveTo>
                  <a:cubicBezTo>
                    <a:pt x="2011" y="1133"/>
                    <a:pt x="2265" y="1387"/>
                    <a:pt x="2265" y="1701"/>
                  </a:cubicBezTo>
                  <a:lnTo>
                    <a:pt x="2265" y="6230"/>
                  </a:lnTo>
                  <a:cubicBezTo>
                    <a:pt x="2265" y="6544"/>
                    <a:pt x="2011" y="6797"/>
                    <a:pt x="1697" y="6797"/>
                  </a:cubicBezTo>
                  <a:cubicBezTo>
                    <a:pt x="1383" y="6797"/>
                    <a:pt x="1133" y="6544"/>
                    <a:pt x="1133" y="6230"/>
                  </a:cubicBezTo>
                  <a:lnTo>
                    <a:pt x="1133" y="1701"/>
                  </a:lnTo>
                  <a:cubicBezTo>
                    <a:pt x="1133" y="1387"/>
                    <a:pt x="1383" y="1133"/>
                    <a:pt x="1697" y="1133"/>
                  </a:cubicBezTo>
                  <a:close/>
                  <a:moveTo>
                    <a:pt x="1697" y="1"/>
                  </a:moveTo>
                  <a:cubicBezTo>
                    <a:pt x="758" y="1"/>
                    <a:pt x="1" y="762"/>
                    <a:pt x="1" y="1701"/>
                  </a:cubicBezTo>
                  <a:lnTo>
                    <a:pt x="1" y="6233"/>
                  </a:lnTo>
                  <a:cubicBezTo>
                    <a:pt x="1" y="7169"/>
                    <a:pt x="758" y="7930"/>
                    <a:pt x="1697" y="7930"/>
                  </a:cubicBezTo>
                  <a:cubicBezTo>
                    <a:pt x="2636" y="7930"/>
                    <a:pt x="3397" y="7169"/>
                    <a:pt x="3397" y="6233"/>
                  </a:cubicBezTo>
                  <a:lnTo>
                    <a:pt x="3397" y="1701"/>
                  </a:lnTo>
                  <a:cubicBezTo>
                    <a:pt x="3397" y="762"/>
                    <a:pt x="2636" y="1"/>
                    <a:pt x="16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0122" name="Google Shape;10122;p76"/>
          <p:cNvGrpSpPr/>
          <p:nvPr/>
        </p:nvGrpSpPr>
        <p:grpSpPr>
          <a:xfrm>
            <a:off x="3084610" y="3971815"/>
            <a:ext cx="308234" cy="308234"/>
            <a:chOff x="892750" y="4993750"/>
            <a:chExt cx="483125" cy="483125"/>
          </a:xfrm>
        </p:grpSpPr>
        <p:sp>
          <p:nvSpPr>
            <p:cNvPr id="10123" name="Google Shape;10123;p76"/>
            <p:cNvSpPr/>
            <p:nvPr/>
          </p:nvSpPr>
          <p:spPr>
            <a:xfrm>
              <a:off x="892750" y="4993750"/>
              <a:ext cx="483125" cy="483125"/>
            </a:xfrm>
            <a:custGeom>
              <a:avLst/>
              <a:gdLst/>
              <a:ahLst/>
              <a:cxnLst/>
              <a:rect l="l" t="t" r="r" b="b"/>
              <a:pathLst>
                <a:path w="19325" h="19325" extrusionOk="0">
                  <a:moveTo>
                    <a:pt x="9662" y="1133"/>
                  </a:moveTo>
                  <a:cubicBezTo>
                    <a:pt x="11824" y="1133"/>
                    <a:pt x="13983" y="1975"/>
                    <a:pt x="15668" y="3657"/>
                  </a:cubicBezTo>
                  <a:cubicBezTo>
                    <a:pt x="19035" y="7027"/>
                    <a:pt x="19035" y="12302"/>
                    <a:pt x="15668" y="15668"/>
                  </a:cubicBezTo>
                  <a:cubicBezTo>
                    <a:pt x="13985" y="17352"/>
                    <a:pt x="11823" y="18193"/>
                    <a:pt x="9662" y="18193"/>
                  </a:cubicBezTo>
                  <a:cubicBezTo>
                    <a:pt x="7501" y="18193"/>
                    <a:pt x="5340" y="17352"/>
                    <a:pt x="3657" y="15668"/>
                  </a:cubicBezTo>
                  <a:cubicBezTo>
                    <a:pt x="290" y="12302"/>
                    <a:pt x="290" y="7024"/>
                    <a:pt x="3657" y="3657"/>
                  </a:cubicBezTo>
                  <a:cubicBezTo>
                    <a:pt x="5341" y="1975"/>
                    <a:pt x="7500" y="1133"/>
                    <a:pt x="9662" y="1133"/>
                  </a:cubicBezTo>
                  <a:close/>
                  <a:moveTo>
                    <a:pt x="9662" y="1"/>
                  </a:moveTo>
                  <a:cubicBezTo>
                    <a:pt x="7117" y="1"/>
                    <a:pt x="4698" y="1015"/>
                    <a:pt x="2856" y="2857"/>
                  </a:cubicBezTo>
                  <a:cubicBezTo>
                    <a:pt x="1015" y="4699"/>
                    <a:pt x="0" y="7117"/>
                    <a:pt x="0" y="9663"/>
                  </a:cubicBezTo>
                  <a:cubicBezTo>
                    <a:pt x="0" y="12208"/>
                    <a:pt x="1015" y="14627"/>
                    <a:pt x="2856" y="16469"/>
                  </a:cubicBezTo>
                  <a:cubicBezTo>
                    <a:pt x="4698" y="18310"/>
                    <a:pt x="7117" y="19325"/>
                    <a:pt x="9662" y="19325"/>
                  </a:cubicBezTo>
                  <a:cubicBezTo>
                    <a:pt x="12208" y="19325"/>
                    <a:pt x="14626" y="18310"/>
                    <a:pt x="16468" y="16469"/>
                  </a:cubicBezTo>
                  <a:cubicBezTo>
                    <a:pt x="18310" y="14627"/>
                    <a:pt x="19324" y="12208"/>
                    <a:pt x="19324" y="9663"/>
                  </a:cubicBezTo>
                  <a:cubicBezTo>
                    <a:pt x="19324" y="7117"/>
                    <a:pt x="18310" y="4699"/>
                    <a:pt x="16468" y="2857"/>
                  </a:cubicBezTo>
                  <a:cubicBezTo>
                    <a:pt x="14626" y="1015"/>
                    <a:pt x="12208" y="1"/>
                    <a:pt x="9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124" name="Google Shape;10124;p76"/>
            <p:cNvSpPr/>
            <p:nvPr/>
          </p:nvSpPr>
          <p:spPr>
            <a:xfrm>
              <a:off x="1021000" y="5052250"/>
              <a:ext cx="230775" cy="253450"/>
            </a:xfrm>
            <a:custGeom>
              <a:avLst/>
              <a:gdLst/>
              <a:ahLst/>
              <a:cxnLst/>
              <a:rect l="l" t="t" r="r" b="b"/>
              <a:pathLst>
                <a:path w="9231" h="10138" extrusionOk="0">
                  <a:moveTo>
                    <a:pt x="4532" y="1133"/>
                  </a:moveTo>
                  <a:cubicBezTo>
                    <a:pt x="5450" y="1133"/>
                    <a:pt x="6326" y="1483"/>
                    <a:pt x="6936" y="2090"/>
                  </a:cubicBezTo>
                  <a:cubicBezTo>
                    <a:pt x="8261" y="3419"/>
                    <a:pt x="8261" y="5568"/>
                    <a:pt x="6936" y="6894"/>
                  </a:cubicBezTo>
                  <a:lnTo>
                    <a:pt x="6933" y="6894"/>
                  </a:lnTo>
                  <a:cubicBezTo>
                    <a:pt x="6688" y="7142"/>
                    <a:pt x="6404" y="7347"/>
                    <a:pt x="6096" y="7510"/>
                  </a:cubicBezTo>
                  <a:cubicBezTo>
                    <a:pt x="5595" y="7767"/>
                    <a:pt x="5275" y="8135"/>
                    <a:pt x="5154" y="8600"/>
                  </a:cubicBezTo>
                  <a:cubicBezTo>
                    <a:pt x="5079" y="8842"/>
                    <a:pt x="4856" y="9000"/>
                    <a:pt x="4614" y="9000"/>
                  </a:cubicBezTo>
                  <a:cubicBezTo>
                    <a:pt x="4566" y="9000"/>
                    <a:pt x="4517" y="8993"/>
                    <a:pt x="4469" y="8980"/>
                  </a:cubicBezTo>
                  <a:cubicBezTo>
                    <a:pt x="4176" y="8905"/>
                    <a:pt x="3995" y="8612"/>
                    <a:pt x="4058" y="8316"/>
                  </a:cubicBezTo>
                  <a:cubicBezTo>
                    <a:pt x="4254" y="7534"/>
                    <a:pt x="4765" y="6924"/>
                    <a:pt x="5574" y="6504"/>
                  </a:cubicBezTo>
                  <a:cubicBezTo>
                    <a:pt x="6936" y="5801"/>
                    <a:pt x="7220" y="3974"/>
                    <a:pt x="6136" y="2890"/>
                  </a:cubicBezTo>
                  <a:cubicBezTo>
                    <a:pt x="5690" y="2458"/>
                    <a:pt x="5113" y="2243"/>
                    <a:pt x="4535" y="2243"/>
                  </a:cubicBezTo>
                  <a:cubicBezTo>
                    <a:pt x="3958" y="2243"/>
                    <a:pt x="3380" y="2458"/>
                    <a:pt x="2935" y="2890"/>
                  </a:cubicBezTo>
                  <a:cubicBezTo>
                    <a:pt x="2506" y="3313"/>
                    <a:pt x="2268" y="3890"/>
                    <a:pt x="2268" y="4494"/>
                  </a:cubicBezTo>
                  <a:cubicBezTo>
                    <a:pt x="2268" y="4805"/>
                    <a:pt x="2014" y="5058"/>
                    <a:pt x="1703" y="5058"/>
                  </a:cubicBezTo>
                  <a:cubicBezTo>
                    <a:pt x="1389" y="5058"/>
                    <a:pt x="1135" y="4805"/>
                    <a:pt x="1135" y="4494"/>
                  </a:cubicBezTo>
                  <a:cubicBezTo>
                    <a:pt x="1132" y="3591"/>
                    <a:pt x="1492" y="2724"/>
                    <a:pt x="2132" y="2090"/>
                  </a:cubicBezTo>
                  <a:cubicBezTo>
                    <a:pt x="2739" y="1483"/>
                    <a:pt x="3614" y="1133"/>
                    <a:pt x="4532" y="1133"/>
                  </a:cubicBezTo>
                  <a:close/>
                  <a:moveTo>
                    <a:pt x="4532" y="1"/>
                  </a:moveTo>
                  <a:cubicBezTo>
                    <a:pt x="3315" y="1"/>
                    <a:pt x="2150" y="469"/>
                    <a:pt x="1332" y="1290"/>
                  </a:cubicBezTo>
                  <a:cubicBezTo>
                    <a:pt x="477" y="2135"/>
                    <a:pt x="0" y="3289"/>
                    <a:pt x="3" y="4494"/>
                  </a:cubicBezTo>
                  <a:cubicBezTo>
                    <a:pt x="3" y="5430"/>
                    <a:pt x="764" y="6190"/>
                    <a:pt x="1703" y="6190"/>
                  </a:cubicBezTo>
                  <a:cubicBezTo>
                    <a:pt x="2639" y="6190"/>
                    <a:pt x="3400" y="5430"/>
                    <a:pt x="3400" y="4494"/>
                  </a:cubicBezTo>
                  <a:cubicBezTo>
                    <a:pt x="3400" y="3830"/>
                    <a:pt x="3944" y="3358"/>
                    <a:pt x="4535" y="3358"/>
                  </a:cubicBezTo>
                  <a:cubicBezTo>
                    <a:pt x="4731" y="3358"/>
                    <a:pt x="4933" y="3410"/>
                    <a:pt x="5121" y="3524"/>
                  </a:cubicBezTo>
                  <a:cubicBezTo>
                    <a:pt x="5876" y="3986"/>
                    <a:pt x="5837" y="5094"/>
                    <a:pt x="5052" y="5499"/>
                  </a:cubicBezTo>
                  <a:cubicBezTo>
                    <a:pt x="3959" y="6064"/>
                    <a:pt x="3234" y="6945"/>
                    <a:pt x="2959" y="8041"/>
                  </a:cubicBezTo>
                  <a:cubicBezTo>
                    <a:pt x="2742" y="8941"/>
                    <a:pt x="3288" y="9850"/>
                    <a:pt x="4185" y="10083"/>
                  </a:cubicBezTo>
                  <a:cubicBezTo>
                    <a:pt x="4327" y="10119"/>
                    <a:pt x="4470" y="10137"/>
                    <a:pt x="4611" y="10137"/>
                  </a:cubicBezTo>
                  <a:cubicBezTo>
                    <a:pt x="5356" y="10137"/>
                    <a:pt x="6039" y="9642"/>
                    <a:pt x="6247" y="8893"/>
                  </a:cubicBezTo>
                  <a:cubicBezTo>
                    <a:pt x="6262" y="8832"/>
                    <a:pt x="6305" y="8675"/>
                    <a:pt x="6616" y="8515"/>
                  </a:cubicBezTo>
                  <a:cubicBezTo>
                    <a:pt x="7899" y="7851"/>
                    <a:pt x="8787" y="6613"/>
                    <a:pt x="9007" y="5188"/>
                  </a:cubicBezTo>
                  <a:cubicBezTo>
                    <a:pt x="9230" y="3760"/>
                    <a:pt x="8756" y="2313"/>
                    <a:pt x="7736" y="1290"/>
                  </a:cubicBezTo>
                  <a:cubicBezTo>
                    <a:pt x="6918" y="472"/>
                    <a:pt x="5749" y="1"/>
                    <a:pt x="4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125" name="Google Shape;10125;p76"/>
            <p:cNvSpPr/>
            <p:nvPr/>
          </p:nvSpPr>
          <p:spPr>
            <a:xfrm>
              <a:off x="1088475" y="5334425"/>
              <a:ext cx="88350" cy="84925"/>
            </a:xfrm>
            <a:custGeom>
              <a:avLst/>
              <a:gdLst/>
              <a:ahLst/>
              <a:cxnLst/>
              <a:rect l="l" t="t" r="r" b="b"/>
              <a:pathLst>
                <a:path w="3534" h="3397" extrusionOk="0">
                  <a:moveTo>
                    <a:pt x="1829" y="1129"/>
                  </a:moveTo>
                  <a:cubicBezTo>
                    <a:pt x="2121" y="1129"/>
                    <a:pt x="2401" y="1356"/>
                    <a:pt x="2401" y="1697"/>
                  </a:cubicBezTo>
                  <a:cubicBezTo>
                    <a:pt x="2401" y="2011"/>
                    <a:pt x="2147" y="2265"/>
                    <a:pt x="1833" y="2265"/>
                  </a:cubicBezTo>
                  <a:cubicBezTo>
                    <a:pt x="1329" y="2265"/>
                    <a:pt x="1075" y="1655"/>
                    <a:pt x="1432" y="1296"/>
                  </a:cubicBezTo>
                  <a:cubicBezTo>
                    <a:pt x="1548" y="1181"/>
                    <a:pt x="1690" y="1129"/>
                    <a:pt x="1829" y="1129"/>
                  </a:cubicBezTo>
                  <a:close/>
                  <a:moveTo>
                    <a:pt x="1833" y="0"/>
                  </a:moveTo>
                  <a:cubicBezTo>
                    <a:pt x="1145" y="0"/>
                    <a:pt x="526" y="414"/>
                    <a:pt x="263" y="1048"/>
                  </a:cubicBezTo>
                  <a:cubicBezTo>
                    <a:pt x="0" y="1682"/>
                    <a:pt x="145" y="2413"/>
                    <a:pt x="631" y="2899"/>
                  </a:cubicBezTo>
                  <a:cubicBezTo>
                    <a:pt x="957" y="3224"/>
                    <a:pt x="1391" y="3397"/>
                    <a:pt x="1833" y="3397"/>
                  </a:cubicBezTo>
                  <a:cubicBezTo>
                    <a:pt x="2052" y="3397"/>
                    <a:pt x="2272" y="3354"/>
                    <a:pt x="2482" y="3267"/>
                  </a:cubicBezTo>
                  <a:cubicBezTo>
                    <a:pt x="3116" y="3005"/>
                    <a:pt x="3533" y="2386"/>
                    <a:pt x="3533" y="1697"/>
                  </a:cubicBezTo>
                  <a:cubicBezTo>
                    <a:pt x="3530" y="758"/>
                    <a:pt x="2772" y="0"/>
                    <a:pt x="18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0126" name="Google Shape;10126;p76"/>
          <p:cNvGrpSpPr/>
          <p:nvPr/>
        </p:nvGrpSpPr>
        <p:grpSpPr>
          <a:xfrm>
            <a:off x="3497219" y="3971815"/>
            <a:ext cx="308234" cy="308234"/>
            <a:chOff x="1487200" y="4993750"/>
            <a:chExt cx="483125" cy="483125"/>
          </a:xfrm>
        </p:grpSpPr>
        <p:sp>
          <p:nvSpPr>
            <p:cNvPr id="10127" name="Google Shape;10127;p76"/>
            <p:cNvSpPr/>
            <p:nvPr/>
          </p:nvSpPr>
          <p:spPr>
            <a:xfrm>
              <a:off x="1487200" y="4993750"/>
              <a:ext cx="483125" cy="483125"/>
            </a:xfrm>
            <a:custGeom>
              <a:avLst/>
              <a:gdLst/>
              <a:ahLst/>
              <a:cxnLst/>
              <a:rect l="l" t="t" r="r" b="b"/>
              <a:pathLst>
                <a:path w="19325" h="19325" extrusionOk="0">
                  <a:moveTo>
                    <a:pt x="9662" y="1133"/>
                  </a:moveTo>
                  <a:cubicBezTo>
                    <a:pt x="11824" y="1133"/>
                    <a:pt x="13983" y="1975"/>
                    <a:pt x="15668" y="3657"/>
                  </a:cubicBezTo>
                  <a:cubicBezTo>
                    <a:pt x="19035" y="7027"/>
                    <a:pt x="19035" y="12302"/>
                    <a:pt x="15668" y="15668"/>
                  </a:cubicBezTo>
                  <a:cubicBezTo>
                    <a:pt x="13983" y="17352"/>
                    <a:pt x="11822" y="18193"/>
                    <a:pt x="9661" y="18193"/>
                  </a:cubicBezTo>
                  <a:cubicBezTo>
                    <a:pt x="7500" y="18193"/>
                    <a:pt x="5340" y="17352"/>
                    <a:pt x="3657" y="15668"/>
                  </a:cubicBezTo>
                  <a:cubicBezTo>
                    <a:pt x="290" y="12302"/>
                    <a:pt x="290" y="7024"/>
                    <a:pt x="3657" y="3657"/>
                  </a:cubicBezTo>
                  <a:cubicBezTo>
                    <a:pt x="5342" y="1975"/>
                    <a:pt x="7500" y="1133"/>
                    <a:pt x="9662" y="1133"/>
                  </a:cubicBezTo>
                  <a:close/>
                  <a:moveTo>
                    <a:pt x="9662" y="1"/>
                  </a:moveTo>
                  <a:cubicBezTo>
                    <a:pt x="7117" y="1"/>
                    <a:pt x="4698" y="1015"/>
                    <a:pt x="2857" y="2857"/>
                  </a:cubicBezTo>
                  <a:cubicBezTo>
                    <a:pt x="1015" y="4699"/>
                    <a:pt x="0" y="7117"/>
                    <a:pt x="0" y="9663"/>
                  </a:cubicBezTo>
                  <a:cubicBezTo>
                    <a:pt x="0" y="12208"/>
                    <a:pt x="1015" y="14627"/>
                    <a:pt x="2857" y="16469"/>
                  </a:cubicBezTo>
                  <a:cubicBezTo>
                    <a:pt x="4698" y="18310"/>
                    <a:pt x="7117" y="19325"/>
                    <a:pt x="9662" y="19325"/>
                  </a:cubicBezTo>
                  <a:cubicBezTo>
                    <a:pt x="12208" y="19325"/>
                    <a:pt x="14626" y="18310"/>
                    <a:pt x="16468" y="16469"/>
                  </a:cubicBezTo>
                  <a:cubicBezTo>
                    <a:pt x="18310" y="14627"/>
                    <a:pt x="19325" y="12208"/>
                    <a:pt x="19325" y="9663"/>
                  </a:cubicBezTo>
                  <a:cubicBezTo>
                    <a:pt x="19325" y="7117"/>
                    <a:pt x="18310" y="4699"/>
                    <a:pt x="16468" y="2857"/>
                  </a:cubicBezTo>
                  <a:cubicBezTo>
                    <a:pt x="14626" y="1015"/>
                    <a:pt x="12208" y="1"/>
                    <a:pt x="9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128" name="Google Shape;10128;p76"/>
            <p:cNvSpPr/>
            <p:nvPr/>
          </p:nvSpPr>
          <p:spPr>
            <a:xfrm>
              <a:off x="1602600" y="5143950"/>
              <a:ext cx="250350" cy="182725"/>
            </a:xfrm>
            <a:custGeom>
              <a:avLst/>
              <a:gdLst/>
              <a:ahLst/>
              <a:cxnLst/>
              <a:rect l="l" t="t" r="r" b="b"/>
              <a:pathLst>
                <a:path w="10014" h="7309" extrusionOk="0">
                  <a:moveTo>
                    <a:pt x="8149" y="1134"/>
                  </a:moveTo>
                  <a:cubicBezTo>
                    <a:pt x="8294" y="1134"/>
                    <a:pt x="8439" y="1189"/>
                    <a:pt x="8549" y="1300"/>
                  </a:cubicBezTo>
                  <a:cubicBezTo>
                    <a:pt x="8769" y="1520"/>
                    <a:pt x="8769" y="1879"/>
                    <a:pt x="8549" y="2100"/>
                  </a:cubicBezTo>
                  <a:lnTo>
                    <a:pt x="4639" y="6007"/>
                  </a:lnTo>
                  <a:cubicBezTo>
                    <a:pt x="4527" y="6120"/>
                    <a:pt x="4377" y="6177"/>
                    <a:pt x="4227" y="6177"/>
                  </a:cubicBezTo>
                  <a:cubicBezTo>
                    <a:pt x="4081" y="6177"/>
                    <a:pt x="3937" y="6123"/>
                    <a:pt x="3830" y="6016"/>
                  </a:cubicBezTo>
                  <a:lnTo>
                    <a:pt x="1547" y="3748"/>
                  </a:lnTo>
                  <a:cubicBezTo>
                    <a:pt x="1296" y="3534"/>
                    <a:pt x="1281" y="3151"/>
                    <a:pt x="1514" y="2918"/>
                  </a:cubicBezTo>
                  <a:cubicBezTo>
                    <a:pt x="1626" y="2806"/>
                    <a:pt x="1771" y="2750"/>
                    <a:pt x="1916" y="2750"/>
                  </a:cubicBezTo>
                  <a:cubicBezTo>
                    <a:pt x="2074" y="2750"/>
                    <a:pt x="2232" y="2817"/>
                    <a:pt x="2344" y="2948"/>
                  </a:cubicBezTo>
                  <a:lnTo>
                    <a:pt x="3784" y="4388"/>
                  </a:lnTo>
                  <a:cubicBezTo>
                    <a:pt x="3793" y="4401"/>
                    <a:pt x="3805" y="4410"/>
                    <a:pt x="3817" y="4419"/>
                  </a:cubicBezTo>
                  <a:cubicBezTo>
                    <a:pt x="3817" y="4422"/>
                    <a:pt x="3820" y="4422"/>
                    <a:pt x="3823" y="4425"/>
                  </a:cubicBezTo>
                  <a:cubicBezTo>
                    <a:pt x="3934" y="4535"/>
                    <a:pt x="4078" y="4590"/>
                    <a:pt x="4222" y="4590"/>
                  </a:cubicBezTo>
                  <a:cubicBezTo>
                    <a:pt x="4367" y="4590"/>
                    <a:pt x="4512" y="4535"/>
                    <a:pt x="4624" y="4425"/>
                  </a:cubicBezTo>
                  <a:lnTo>
                    <a:pt x="7749" y="1300"/>
                  </a:lnTo>
                  <a:cubicBezTo>
                    <a:pt x="7859" y="1189"/>
                    <a:pt x="8004" y="1134"/>
                    <a:pt x="8149" y="1134"/>
                  </a:cubicBezTo>
                  <a:close/>
                  <a:moveTo>
                    <a:pt x="8146" y="1"/>
                  </a:moveTo>
                  <a:cubicBezTo>
                    <a:pt x="7712" y="1"/>
                    <a:pt x="7279" y="166"/>
                    <a:pt x="6949" y="496"/>
                  </a:cubicBezTo>
                  <a:lnTo>
                    <a:pt x="6946" y="496"/>
                  </a:lnTo>
                  <a:lnTo>
                    <a:pt x="4219" y="3223"/>
                  </a:lnTo>
                  <a:lnTo>
                    <a:pt x="3144" y="2148"/>
                  </a:lnTo>
                  <a:cubicBezTo>
                    <a:pt x="2808" y="1779"/>
                    <a:pt x="2348" y="1594"/>
                    <a:pt x="1887" y="1594"/>
                  </a:cubicBezTo>
                  <a:cubicBezTo>
                    <a:pt x="1453" y="1594"/>
                    <a:pt x="1019" y="1758"/>
                    <a:pt x="686" y="2091"/>
                  </a:cubicBezTo>
                  <a:cubicBezTo>
                    <a:pt x="1" y="2776"/>
                    <a:pt x="28" y="3896"/>
                    <a:pt x="747" y="4549"/>
                  </a:cubicBezTo>
                  <a:lnTo>
                    <a:pt x="3029" y="6819"/>
                  </a:lnTo>
                  <a:cubicBezTo>
                    <a:pt x="3344" y="7131"/>
                    <a:pt x="3768" y="7308"/>
                    <a:pt x="4214" y="7308"/>
                  </a:cubicBezTo>
                  <a:cubicBezTo>
                    <a:pt x="4218" y="7308"/>
                    <a:pt x="4221" y="7308"/>
                    <a:pt x="4225" y="7308"/>
                  </a:cubicBezTo>
                  <a:cubicBezTo>
                    <a:pt x="4678" y="7308"/>
                    <a:pt x="5116" y="7127"/>
                    <a:pt x="5439" y="6807"/>
                  </a:cubicBezTo>
                  <a:lnTo>
                    <a:pt x="9349" y="2900"/>
                  </a:lnTo>
                  <a:cubicBezTo>
                    <a:pt x="10013" y="2236"/>
                    <a:pt x="10013" y="1161"/>
                    <a:pt x="9349" y="499"/>
                  </a:cubicBezTo>
                  <a:cubicBezTo>
                    <a:pt x="9017" y="167"/>
                    <a:pt x="8581" y="1"/>
                    <a:pt x="81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0129" name="Google Shape;10129;p76"/>
          <p:cNvGrpSpPr/>
          <p:nvPr/>
        </p:nvGrpSpPr>
        <p:grpSpPr>
          <a:xfrm>
            <a:off x="3909829" y="3971815"/>
            <a:ext cx="308234" cy="308234"/>
            <a:chOff x="2081650" y="4993750"/>
            <a:chExt cx="483125" cy="483125"/>
          </a:xfrm>
        </p:grpSpPr>
        <p:sp>
          <p:nvSpPr>
            <p:cNvPr id="10130" name="Google Shape;10130;p76"/>
            <p:cNvSpPr/>
            <p:nvPr/>
          </p:nvSpPr>
          <p:spPr>
            <a:xfrm>
              <a:off x="2081650" y="4993750"/>
              <a:ext cx="483125" cy="483125"/>
            </a:xfrm>
            <a:custGeom>
              <a:avLst/>
              <a:gdLst/>
              <a:ahLst/>
              <a:cxnLst/>
              <a:rect l="l" t="t" r="r" b="b"/>
              <a:pathLst>
                <a:path w="19325" h="19325" extrusionOk="0">
                  <a:moveTo>
                    <a:pt x="9663" y="1133"/>
                  </a:moveTo>
                  <a:cubicBezTo>
                    <a:pt x="11824" y="1133"/>
                    <a:pt x="13983" y="1975"/>
                    <a:pt x="15668" y="3657"/>
                  </a:cubicBezTo>
                  <a:cubicBezTo>
                    <a:pt x="19035" y="7027"/>
                    <a:pt x="19035" y="12302"/>
                    <a:pt x="15668" y="15668"/>
                  </a:cubicBezTo>
                  <a:cubicBezTo>
                    <a:pt x="13983" y="17350"/>
                    <a:pt x="11824" y="18193"/>
                    <a:pt x="9663" y="18193"/>
                  </a:cubicBezTo>
                  <a:cubicBezTo>
                    <a:pt x="7501" y="18193"/>
                    <a:pt x="5342" y="17350"/>
                    <a:pt x="3657" y="15668"/>
                  </a:cubicBezTo>
                  <a:cubicBezTo>
                    <a:pt x="290" y="12302"/>
                    <a:pt x="290" y="7024"/>
                    <a:pt x="3657" y="3657"/>
                  </a:cubicBezTo>
                  <a:cubicBezTo>
                    <a:pt x="5342" y="1975"/>
                    <a:pt x="7501" y="1133"/>
                    <a:pt x="9663" y="1133"/>
                  </a:cubicBezTo>
                  <a:close/>
                  <a:moveTo>
                    <a:pt x="9663" y="1"/>
                  </a:moveTo>
                  <a:cubicBezTo>
                    <a:pt x="7117" y="1"/>
                    <a:pt x="4699" y="1015"/>
                    <a:pt x="2857" y="2857"/>
                  </a:cubicBezTo>
                  <a:cubicBezTo>
                    <a:pt x="1015" y="4699"/>
                    <a:pt x="0" y="7117"/>
                    <a:pt x="0" y="9663"/>
                  </a:cubicBezTo>
                  <a:cubicBezTo>
                    <a:pt x="0" y="12208"/>
                    <a:pt x="1015" y="14627"/>
                    <a:pt x="2857" y="16469"/>
                  </a:cubicBezTo>
                  <a:cubicBezTo>
                    <a:pt x="4699" y="18310"/>
                    <a:pt x="7117" y="19325"/>
                    <a:pt x="9663" y="19325"/>
                  </a:cubicBezTo>
                  <a:cubicBezTo>
                    <a:pt x="12208" y="19325"/>
                    <a:pt x="14626" y="18310"/>
                    <a:pt x="16468" y="16469"/>
                  </a:cubicBezTo>
                  <a:cubicBezTo>
                    <a:pt x="18310" y="14627"/>
                    <a:pt x="19325" y="12208"/>
                    <a:pt x="19325" y="9663"/>
                  </a:cubicBezTo>
                  <a:cubicBezTo>
                    <a:pt x="19325" y="7117"/>
                    <a:pt x="18310" y="4699"/>
                    <a:pt x="16468" y="2857"/>
                  </a:cubicBezTo>
                  <a:cubicBezTo>
                    <a:pt x="14626" y="1015"/>
                    <a:pt x="12208" y="1"/>
                    <a:pt x="9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131" name="Google Shape;10131;p76"/>
            <p:cNvSpPr/>
            <p:nvPr/>
          </p:nvSpPr>
          <p:spPr>
            <a:xfrm>
              <a:off x="2209375" y="5125625"/>
              <a:ext cx="227600" cy="219350"/>
            </a:xfrm>
            <a:custGeom>
              <a:avLst/>
              <a:gdLst/>
              <a:ahLst/>
              <a:cxnLst/>
              <a:rect l="l" t="t" r="r" b="b"/>
              <a:pathLst>
                <a:path w="9104" h="8774" extrusionOk="0">
                  <a:moveTo>
                    <a:pt x="7232" y="1143"/>
                  </a:moveTo>
                  <a:cubicBezTo>
                    <a:pt x="7377" y="1143"/>
                    <a:pt x="7522" y="1198"/>
                    <a:pt x="7633" y="1308"/>
                  </a:cubicBezTo>
                  <a:cubicBezTo>
                    <a:pt x="7851" y="1528"/>
                    <a:pt x="7854" y="1882"/>
                    <a:pt x="7639" y="2102"/>
                  </a:cubicBezTo>
                  <a:lnTo>
                    <a:pt x="5755" y="3986"/>
                  </a:lnTo>
                  <a:cubicBezTo>
                    <a:pt x="5532" y="4210"/>
                    <a:pt x="5532" y="4566"/>
                    <a:pt x="5755" y="4789"/>
                  </a:cubicBezTo>
                  <a:lnTo>
                    <a:pt x="7639" y="6673"/>
                  </a:lnTo>
                  <a:cubicBezTo>
                    <a:pt x="7854" y="6894"/>
                    <a:pt x="7851" y="7247"/>
                    <a:pt x="7633" y="7468"/>
                  </a:cubicBezTo>
                  <a:cubicBezTo>
                    <a:pt x="7522" y="7577"/>
                    <a:pt x="7377" y="7633"/>
                    <a:pt x="7232" y="7633"/>
                  </a:cubicBezTo>
                  <a:cubicBezTo>
                    <a:pt x="7090" y="7633"/>
                    <a:pt x="6948" y="7580"/>
                    <a:pt x="6839" y="7474"/>
                  </a:cubicBezTo>
                  <a:lnTo>
                    <a:pt x="6830" y="7468"/>
                  </a:lnTo>
                  <a:lnTo>
                    <a:pt x="4946" y="5650"/>
                  </a:lnTo>
                  <a:cubicBezTo>
                    <a:pt x="4836" y="5544"/>
                    <a:pt x="4695" y="5491"/>
                    <a:pt x="4554" y="5491"/>
                  </a:cubicBezTo>
                  <a:cubicBezTo>
                    <a:pt x="4412" y="5491"/>
                    <a:pt x="4271" y="5544"/>
                    <a:pt x="4161" y="5650"/>
                  </a:cubicBezTo>
                  <a:lnTo>
                    <a:pt x="2277" y="7468"/>
                  </a:lnTo>
                  <a:lnTo>
                    <a:pt x="2268" y="7474"/>
                  </a:lnTo>
                  <a:cubicBezTo>
                    <a:pt x="2159" y="7580"/>
                    <a:pt x="2017" y="7633"/>
                    <a:pt x="1875" y="7633"/>
                  </a:cubicBezTo>
                  <a:cubicBezTo>
                    <a:pt x="1730" y="7633"/>
                    <a:pt x="1585" y="7577"/>
                    <a:pt x="1474" y="7468"/>
                  </a:cubicBezTo>
                  <a:cubicBezTo>
                    <a:pt x="1256" y="7247"/>
                    <a:pt x="1253" y="6894"/>
                    <a:pt x="1468" y="6673"/>
                  </a:cubicBezTo>
                  <a:lnTo>
                    <a:pt x="3352" y="4789"/>
                  </a:lnTo>
                  <a:cubicBezTo>
                    <a:pt x="3575" y="4566"/>
                    <a:pt x="3575" y="4210"/>
                    <a:pt x="3352" y="3986"/>
                  </a:cubicBezTo>
                  <a:lnTo>
                    <a:pt x="1468" y="2102"/>
                  </a:lnTo>
                  <a:cubicBezTo>
                    <a:pt x="1253" y="1882"/>
                    <a:pt x="1256" y="1528"/>
                    <a:pt x="1474" y="1308"/>
                  </a:cubicBezTo>
                  <a:cubicBezTo>
                    <a:pt x="1585" y="1198"/>
                    <a:pt x="1730" y="1143"/>
                    <a:pt x="1875" y="1143"/>
                  </a:cubicBezTo>
                  <a:cubicBezTo>
                    <a:pt x="2017" y="1143"/>
                    <a:pt x="2159" y="1196"/>
                    <a:pt x="2268" y="1302"/>
                  </a:cubicBezTo>
                  <a:lnTo>
                    <a:pt x="2277" y="1308"/>
                  </a:lnTo>
                  <a:lnTo>
                    <a:pt x="4161" y="3126"/>
                  </a:lnTo>
                  <a:cubicBezTo>
                    <a:pt x="4271" y="3231"/>
                    <a:pt x="4412" y="3284"/>
                    <a:pt x="4554" y="3284"/>
                  </a:cubicBezTo>
                  <a:cubicBezTo>
                    <a:pt x="4695" y="3284"/>
                    <a:pt x="4836" y="3231"/>
                    <a:pt x="4946" y="3126"/>
                  </a:cubicBezTo>
                  <a:lnTo>
                    <a:pt x="6830" y="1308"/>
                  </a:lnTo>
                  <a:lnTo>
                    <a:pt x="6839" y="1302"/>
                  </a:lnTo>
                  <a:cubicBezTo>
                    <a:pt x="6948" y="1196"/>
                    <a:pt x="7090" y="1143"/>
                    <a:pt x="7232" y="1143"/>
                  </a:cubicBezTo>
                  <a:close/>
                  <a:moveTo>
                    <a:pt x="1865" y="0"/>
                  </a:moveTo>
                  <a:cubicBezTo>
                    <a:pt x="1430" y="0"/>
                    <a:pt x="995" y="166"/>
                    <a:pt x="664" y="499"/>
                  </a:cubicBezTo>
                  <a:cubicBezTo>
                    <a:pt x="0" y="1163"/>
                    <a:pt x="3" y="2241"/>
                    <a:pt x="667" y="2902"/>
                  </a:cubicBezTo>
                  <a:lnTo>
                    <a:pt x="2153" y="4388"/>
                  </a:lnTo>
                  <a:lnTo>
                    <a:pt x="667" y="5873"/>
                  </a:lnTo>
                  <a:cubicBezTo>
                    <a:pt x="0" y="6535"/>
                    <a:pt x="0" y="7610"/>
                    <a:pt x="661" y="8274"/>
                  </a:cubicBezTo>
                  <a:cubicBezTo>
                    <a:pt x="995" y="8607"/>
                    <a:pt x="1431" y="8774"/>
                    <a:pt x="1868" y="8774"/>
                  </a:cubicBezTo>
                  <a:cubicBezTo>
                    <a:pt x="2301" y="8774"/>
                    <a:pt x="2734" y="8609"/>
                    <a:pt x="3065" y="8280"/>
                  </a:cubicBezTo>
                  <a:lnTo>
                    <a:pt x="4554" y="6846"/>
                  </a:lnTo>
                  <a:lnTo>
                    <a:pt x="6042" y="8280"/>
                  </a:lnTo>
                  <a:cubicBezTo>
                    <a:pt x="6373" y="8609"/>
                    <a:pt x="6806" y="8774"/>
                    <a:pt x="7239" y="8774"/>
                  </a:cubicBezTo>
                  <a:cubicBezTo>
                    <a:pt x="7675" y="8774"/>
                    <a:pt x="8111" y="8607"/>
                    <a:pt x="8443" y="8274"/>
                  </a:cubicBezTo>
                  <a:cubicBezTo>
                    <a:pt x="9104" y="7610"/>
                    <a:pt x="9104" y="6535"/>
                    <a:pt x="8440" y="5873"/>
                  </a:cubicBezTo>
                  <a:lnTo>
                    <a:pt x="6957" y="4388"/>
                  </a:lnTo>
                  <a:lnTo>
                    <a:pt x="8440" y="2902"/>
                  </a:lnTo>
                  <a:cubicBezTo>
                    <a:pt x="8760" y="2585"/>
                    <a:pt x="8938" y="2153"/>
                    <a:pt x="8938" y="1703"/>
                  </a:cubicBezTo>
                  <a:cubicBezTo>
                    <a:pt x="8938" y="1018"/>
                    <a:pt x="8524" y="399"/>
                    <a:pt x="7893" y="133"/>
                  </a:cubicBezTo>
                  <a:cubicBezTo>
                    <a:pt x="7682" y="46"/>
                    <a:pt x="7460" y="3"/>
                    <a:pt x="7239" y="3"/>
                  </a:cubicBezTo>
                  <a:cubicBezTo>
                    <a:pt x="6799" y="3"/>
                    <a:pt x="6366" y="174"/>
                    <a:pt x="6042" y="496"/>
                  </a:cubicBezTo>
                  <a:lnTo>
                    <a:pt x="4554" y="1930"/>
                  </a:lnTo>
                  <a:lnTo>
                    <a:pt x="3065" y="496"/>
                  </a:lnTo>
                  <a:cubicBezTo>
                    <a:pt x="2733" y="165"/>
                    <a:pt x="2299" y="0"/>
                    <a:pt x="18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0132" name="Google Shape;10132;p76"/>
          <p:cNvGrpSpPr/>
          <p:nvPr/>
        </p:nvGrpSpPr>
        <p:grpSpPr>
          <a:xfrm>
            <a:off x="1491328" y="3979188"/>
            <a:ext cx="293982" cy="293982"/>
            <a:chOff x="2676100" y="4993750"/>
            <a:chExt cx="483125" cy="483125"/>
          </a:xfrm>
        </p:grpSpPr>
        <p:sp>
          <p:nvSpPr>
            <p:cNvPr id="10133" name="Google Shape;10133;p76"/>
            <p:cNvSpPr/>
            <p:nvPr/>
          </p:nvSpPr>
          <p:spPr>
            <a:xfrm>
              <a:off x="2676100" y="4993750"/>
              <a:ext cx="483125" cy="483125"/>
            </a:xfrm>
            <a:custGeom>
              <a:avLst/>
              <a:gdLst/>
              <a:ahLst/>
              <a:cxnLst/>
              <a:rect l="l" t="t" r="r" b="b"/>
              <a:pathLst>
                <a:path w="19325" h="19325" extrusionOk="0">
                  <a:moveTo>
                    <a:pt x="17628" y="1133"/>
                  </a:moveTo>
                  <a:cubicBezTo>
                    <a:pt x="17939" y="1133"/>
                    <a:pt x="18193" y="1386"/>
                    <a:pt x="18193" y="1700"/>
                  </a:cubicBezTo>
                  <a:lnTo>
                    <a:pt x="18193" y="17628"/>
                  </a:lnTo>
                  <a:cubicBezTo>
                    <a:pt x="18193" y="17939"/>
                    <a:pt x="17939" y="18193"/>
                    <a:pt x="17628" y="18193"/>
                  </a:cubicBezTo>
                  <a:lnTo>
                    <a:pt x="1700" y="18193"/>
                  </a:lnTo>
                  <a:cubicBezTo>
                    <a:pt x="1386" y="18193"/>
                    <a:pt x="1133" y="17939"/>
                    <a:pt x="1133" y="17628"/>
                  </a:cubicBezTo>
                  <a:lnTo>
                    <a:pt x="1133" y="1700"/>
                  </a:lnTo>
                  <a:cubicBezTo>
                    <a:pt x="1133" y="1386"/>
                    <a:pt x="1386" y="1133"/>
                    <a:pt x="1700" y="1133"/>
                  </a:cubicBezTo>
                  <a:close/>
                  <a:moveTo>
                    <a:pt x="1700" y="1"/>
                  </a:moveTo>
                  <a:cubicBezTo>
                    <a:pt x="761" y="1"/>
                    <a:pt x="0" y="761"/>
                    <a:pt x="0" y="1700"/>
                  </a:cubicBezTo>
                  <a:lnTo>
                    <a:pt x="0" y="17628"/>
                  </a:lnTo>
                  <a:cubicBezTo>
                    <a:pt x="0" y="18564"/>
                    <a:pt x="761" y="19325"/>
                    <a:pt x="1700" y="19325"/>
                  </a:cubicBezTo>
                  <a:lnTo>
                    <a:pt x="17628" y="19325"/>
                  </a:lnTo>
                  <a:cubicBezTo>
                    <a:pt x="18564" y="19325"/>
                    <a:pt x="19325" y="18564"/>
                    <a:pt x="19325" y="17628"/>
                  </a:cubicBezTo>
                  <a:lnTo>
                    <a:pt x="19325" y="1700"/>
                  </a:lnTo>
                  <a:cubicBezTo>
                    <a:pt x="19325" y="761"/>
                    <a:pt x="18564" y="1"/>
                    <a:pt x="176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134" name="Google Shape;10134;p76"/>
            <p:cNvSpPr/>
            <p:nvPr/>
          </p:nvSpPr>
          <p:spPr>
            <a:xfrm>
              <a:off x="2776125" y="5051350"/>
              <a:ext cx="141550" cy="367950"/>
            </a:xfrm>
            <a:custGeom>
              <a:avLst/>
              <a:gdLst/>
              <a:ahLst/>
              <a:cxnLst/>
              <a:rect l="l" t="t" r="r" b="b"/>
              <a:pathLst>
                <a:path w="5662" h="14718" extrusionOk="0">
                  <a:moveTo>
                    <a:pt x="4529" y="4530"/>
                  </a:moveTo>
                  <a:lnTo>
                    <a:pt x="4529" y="5094"/>
                  </a:lnTo>
                  <a:cubicBezTo>
                    <a:pt x="4529" y="5408"/>
                    <a:pt x="4276" y="5662"/>
                    <a:pt x="3965" y="5662"/>
                  </a:cubicBezTo>
                  <a:cubicBezTo>
                    <a:pt x="3651" y="5662"/>
                    <a:pt x="3397" y="5912"/>
                    <a:pt x="3397" y="6226"/>
                  </a:cubicBezTo>
                  <a:lnTo>
                    <a:pt x="3397" y="13020"/>
                  </a:lnTo>
                  <a:cubicBezTo>
                    <a:pt x="3397" y="13334"/>
                    <a:pt x="3143" y="13585"/>
                    <a:pt x="2832" y="13585"/>
                  </a:cubicBezTo>
                  <a:cubicBezTo>
                    <a:pt x="2518" y="13585"/>
                    <a:pt x="2265" y="13334"/>
                    <a:pt x="2265" y="13020"/>
                  </a:cubicBezTo>
                  <a:lnTo>
                    <a:pt x="2265" y="6226"/>
                  </a:lnTo>
                  <a:cubicBezTo>
                    <a:pt x="2265" y="5912"/>
                    <a:pt x="2011" y="5662"/>
                    <a:pt x="1700" y="5662"/>
                  </a:cubicBezTo>
                  <a:cubicBezTo>
                    <a:pt x="1386" y="5662"/>
                    <a:pt x="1132" y="5408"/>
                    <a:pt x="1132" y="5094"/>
                  </a:cubicBezTo>
                  <a:lnTo>
                    <a:pt x="1132" y="4530"/>
                  </a:lnTo>
                  <a:close/>
                  <a:moveTo>
                    <a:pt x="568" y="0"/>
                  </a:moveTo>
                  <a:cubicBezTo>
                    <a:pt x="254" y="0"/>
                    <a:pt x="0" y="251"/>
                    <a:pt x="0" y="565"/>
                  </a:cubicBezTo>
                  <a:lnTo>
                    <a:pt x="0" y="5094"/>
                  </a:lnTo>
                  <a:cubicBezTo>
                    <a:pt x="0" y="5813"/>
                    <a:pt x="453" y="6456"/>
                    <a:pt x="1132" y="6694"/>
                  </a:cubicBezTo>
                  <a:lnTo>
                    <a:pt x="1132" y="13020"/>
                  </a:lnTo>
                  <a:cubicBezTo>
                    <a:pt x="1132" y="13959"/>
                    <a:pt x="1893" y="14717"/>
                    <a:pt x="2832" y="14717"/>
                  </a:cubicBezTo>
                  <a:cubicBezTo>
                    <a:pt x="3768" y="14717"/>
                    <a:pt x="4529" y="13959"/>
                    <a:pt x="4529" y="13020"/>
                  </a:cubicBezTo>
                  <a:lnTo>
                    <a:pt x="4529" y="6694"/>
                  </a:lnTo>
                  <a:cubicBezTo>
                    <a:pt x="5209" y="6456"/>
                    <a:pt x="5662" y="5813"/>
                    <a:pt x="5662" y="5094"/>
                  </a:cubicBezTo>
                  <a:lnTo>
                    <a:pt x="5662" y="565"/>
                  </a:lnTo>
                  <a:cubicBezTo>
                    <a:pt x="5662" y="251"/>
                    <a:pt x="5408" y="0"/>
                    <a:pt x="5097" y="0"/>
                  </a:cubicBezTo>
                  <a:cubicBezTo>
                    <a:pt x="4783" y="0"/>
                    <a:pt x="4529" y="251"/>
                    <a:pt x="4529" y="565"/>
                  </a:cubicBezTo>
                  <a:lnTo>
                    <a:pt x="4529" y="3397"/>
                  </a:lnTo>
                  <a:lnTo>
                    <a:pt x="3397" y="3397"/>
                  </a:lnTo>
                  <a:lnTo>
                    <a:pt x="3397" y="565"/>
                  </a:lnTo>
                  <a:cubicBezTo>
                    <a:pt x="3397" y="251"/>
                    <a:pt x="3143" y="0"/>
                    <a:pt x="2832" y="0"/>
                  </a:cubicBezTo>
                  <a:cubicBezTo>
                    <a:pt x="2518" y="0"/>
                    <a:pt x="2265" y="251"/>
                    <a:pt x="2265" y="565"/>
                  </a:cubicBezTo>
                  <a:lnTo>
                    <a:pt x="2265" y="3397"/>
                  </a:lnTo>
                  <a:lnTo>
                    <a:pt x="1132" y="3397"/>
                  </a:lnTo>
                  <a:lnTo>
                    <a:pt x="1132" y="565"/>
                  </a:lnTo>
                  <a:cubicBezTo>
                    <a:pt x="1132" y="251"/>
                    <a:pt x="879" y="0"/>
                    <a:pt x="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135" name="Google Shape;10135;p76"/>
            <p:cNvSpPr/>
            <p:nvPr/>
          </p:nvSpPr>
          <p:spPr>
            <a:xfrm>
              <a:off x="2945950" y="5051350"/>
              <a:ext cx="113275" cy="367950"/>
            </a:xfrm>
            <a:custGeom>
              <a:avLst/>
              <a:gdLst/>
              <a:ahLst/>
              <a:cxnLst/>
              <a:rect l="l" t="t" r="r" b="b"/>
              <a:pathLst>
                <a:path w="4531" h="14718" extrusionOk="0">
                  <a:moveTo>
                    <a:pt x="3398" y="1187"/>
                  </a:moveTo>
                  <a:lnTo>
                    <a:pt x="3398" y="13020"/>
                  </a:lnTo>
                  <a:cubicBezTo>
                    <a:pt x="3398" y="13334"/>
                    <a:pt x="3144" y="13585"/>
                    <a:pt x="2833" y="13585"/>
                  </a:cubicBezTo>
                  <a:cubicBezTo>
                    <a:pt x="2519" y="13585"/>
                    <a:pt x="2266" y="13334"/>
                    <a:pt x="2266" y="13020"/>
                  </a:cubicBezTo>
                  <a:lnTo>
                    <a:pt x="2266" y="8491"/>
                  </a:lnTo>
                  <a:cubicBezTo>
                    <a:pt x="2266" y="8177"/>
                    <a:pt x="2012" y="7926"/>
                    <a:pt x="1701" y="7926"/>
                  </a:cubicBezTo>
                  <a:lnTo>
                    <a:pt x="1133" y="7926"/>
                  </a:lnTo>
                  <a:lnTo>
                    <a:pt x="1133" y="3962"/>
                  </a:lnTo>
                  <a:cubicBezTo>
                    <a:pt x="1136" y="2618"/>
                    <a:pt x="2081" y="1459"/>
                    <a:pt x="3398" y="1187"/>
                  </a:cubicBezTo>
                  <a:close/>
                  <a:moveTo>
                    <a:pt x="3965" y="0"/>
                  </a:moveTo>
                  <a:cubicBezTo>
                    <a:pt x="1776" y="0"/>
                    <a:pt x="4" y="1773"/>
                    <a:pt x="1" y="3962"/>
                  </a:cubicBezTo>
                  <a:lnTo>
                    <a:pt x="1" y="8491"/>
                  </a:lnTo>
                  <a:cubicBezTo>
                    <a:pt x="1" y="8805"/>
                    <a:pt x="255" y="9059"/>
                    <a:pt x="569" y="9059"/>
                  </a:cubicBezTo>
                  <a:lnTo>
                    <a:pt x="1133" y="9059"/>
                  </a:lnTo>
                  <a:lnTo>
                    <a:pt x="1133" y="13020"/>
                  </a:lnTo>
                  <a:cubicBezTo>
                    <a:pt x="1133" y="13959"/>
                    <a:pt x="1894" y="14717"/>
                    <a:pt x="2833" y="14717"/>
                  </a:cubicBezTo>
                  <a:cubicBezTo>
                    <a:pt x="3769" y="14717"/>
                    <a:pt x="4530" y="13959"/>
                    <a:pt x="4530" y="13020"/>
                  </a:cubicBezTo>
                  <a:lnTo>
                    <a:pt x="4530" y="565"/>
                  </a:lnTo>
                  <a:cubicBezTo>
                    <a:pt x="4530" y="251"/>
                    <a:pt x="4276" y="0"/>
                    <a:pt x="39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0136" name="Google Shape;10136;p76"/>
          <p:cNvGrpSpPr/>
          <p:nvPr/>
        </p:nvGrpSpPr>
        <p:grpSpPr>
          <a:xfrm>
            <a:off x="4322435" y="3971815"/>
            <a:ext cx="308234" cy="308234"/>
            <a:chOff x="3270550" y="4993750"/>
            <a:chExt cx="483125" cy="483125"/>
          </a:xfrm>
        </p:grpSpPr>
        <p:sp>
          <p:nvSpPr>
            <p:cNvPr id="10137" name="Google Shape;10137;p76"/>
            <p:cNvSpPr/>
            <p:nvPr/>
          </p:nvSpPr>
          <p:spPr>
            <a:xfrm>
              <a:off x="3270550" y="4993750"/>
              <a:ext cx="483125" cy="483125"/>
            </a:xfrm>
            <a:custGeom>
              <a:avLst/>
              <a:gdLst/>
              <a:ahLst/>
              <a:cxnLst/>
              <a:rect l="l" t="t" r="r" b="b"/>
              <a:pathLst>
                <a:path w="19325" h="19325" extrusionOk="0">
                  <a:moveTo>
                    <a:pt x="17628" y="1133"/>
                  </a:moveTo>
                  <a:cubicBezTo>
                    <a:pt x="17939" y="1133"/>
                    <a:pt x="18193" y="1386"/>
                    <a:pt x="18193" y="1700"/>
                  </a:cubicBezTo>
                  <a:lnTo>
                    <a:pt x="18193" y="17628"/>
                  </a:lnTo>
                  <a:cubicBezTo>
                    <a:pt x="18193" y="17939"/>
                    <a:pt x="17939" y="18193"/>
                    <a:pt x="17628" y="18193"/>
                  </a:cubicBezTo>
                  <a:lnTo>
                    <a:pt x="1700" y="18193"/>
                  </a:lnTo>
                  <a:cubicBezTo>
                    <a:pt x="1386" y="18193"/>
                    <a:pt x="1133" y="17939"/>
                    <a:pt x="1133" y="17628"/>
                  </a:cubicBezTo>
                  <a:lnTo>
                    <a:pt x="1133" y="1700"/>
                  </a:lnTo>
                  <a:cubicBezTo>
                    <a:pt x="1133" y="1386"/>
                    <a:pt x="1386" y="1133"/>
                    <a:pt x="1700" y="1133"/>
                  </a:cubicBezTo>
                  <a:close/>
                  <a:moveTo>
                    <a:pt x="1700" y="1"/>
                  </a:moveTo>
                  <a:cubicBezTo>
                    <a:pt x="761" y="1"/>
                    <a:pt x="1" y="761"/>
                    <a:pt x="1" y="1700"/>
                  </a:cubicBezTo>
                  <a:lnTo>
                    <a:pt x="1" y="17628"/>
                  </a:lnTo>
                  <a:cubicBezTo>
                    <a:pt x="1" y="18564"/>
                    <a:pt x="761" y="19325"/>
                    <a:pt x="1700" y="19325"/>
                  </a:cubicBezTo>
                  <a:lnTo>
                    <a:pt x="17628" y="19325"/>
                  </a:lnTo>
                  <a:cubicBezTo>
                    <a:pt x="18564" y="19325"/>
                    <a:pt x="19325" y="18564"/>
                    <a:pt x="19325" y="17628"/>
                  </a:cubicBezTo>
                  <a:lnTo>
                    <a:pt x="19325" y="1700"/>
                  </a:lnTo>
                  <a:cubicBezTo>
                    <a:pt x="19325" y="761"/>
                    <a:pt x="18564" y="1"/>
                    <a:pt x="176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138" name="Google Shape;10138;p76"/>
            <p:cNvSpPr/>
            <p:nvPr/>
          </p:nvSpPr>
          <p:spPr>
            <a:xfrm>
              <a:off x="3469675" y="5079600"/>
              <a:ext cx="88275" cy="85000"/>
            </a:xfrm>
            <a:custGeom>
              <a:avLst/>
              <a:gdLst/>
              <a:ahLst/>
              <a:cxnLst/>
              <a:rect l="l" t="t" r="r" b="b"/>
              <a:pathLst>
                <a:path w="3531" h="3400" extrusionOk="0">
                  <a:moveTo>
                    <a:pt x="1698" y="1135"/>
                  </a:moveTo>
                  <a:cubicBezTo>
                    <a:pt x="2202" y="1135"/>
                    <a:pt x="2456" y="1742"/>
                    <a:pt x="2099" y="2101"/>
                  </a:cubicBezTo>
                  <a:cubicBezTo>
                    <a:pt x="1983" y="2216"/>
                    <a:pt x="1842" y="2268"/>
                    <a:pt x="1703" y="2268"/>
                  </a:cubicBezTo>
                  <a:cubicBezTo>
                    <a:pt x="1411" y="2268"/>
                    <a:pt x="1133" y="2041"/>
                    <a:pt x="1133" y="1700"/>
                  </a:cubicBezTo>
                  <a:cubicBezTo>
                    <a:pt x="1133" y="1386"/>
                    <a:pt x="1384" y="1135"/>
                    <a:pt x="1698" y="1135"/>
                  </a:cubicBezTo>
                  <a:close/>
                  <a:moveTo>
                    <a:pt x="1698" y="0"/>
                  </a:moveTo>
                  <a:cubicBezTo>
                    <a:pt x="1479" y="0"/>
                    <a:pt x="1259" y="42"/>
                    <a:pt x="1049" y="129"/>
                  </a:cubicBezTo>
                  <a:cubicBezTo>
                    <a:pt x="415" y="392"/>
                    <a:pt x="1" y="1011"/>
                    <a:pt x="1" y="1700"/>
                  </a:cubicBezTo>
                  <a:cubicBezTo>
                    <a:pt x="1" y="2639"/>
                    <a:pt x="759" y="3397"/>
                    <a:pt x="1698" y="3400"/>
                  </a:cubicBezTo>
                  <a:cubicBezTo>
                    <a:pt x="2386" y="3400"/>
                    <a:pt x="3005" y="2983"/>
                    <a:pt x="3268" y="2349"/>
                  </a:cubicBezTo>
                  <a:cubicBezTo>
                    <a:pt x="3531" y="1715"/>
                    <a:pt x="3386" y="984"/>
                    <a:pt x="2900" y="498"/>
                  </a:cubicBezTo>
                  <a:cubicBezTo>
                    <a:pt x="2574" y="173"/>
                    <a:pt x="2140" y="0"/>
                    <a:pt x="16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139" name="Google Shape;10139;p76"/>
            <p:cNvSpPr/>
            <p:nvPr/>
          </p:nvSpPr>
          <p:spPr>
            <a:xfrm>
              <a:off x="3441375" y="5192875"/>
              <a:ext cx="141475" cy="198175"/>
            </a:xfrm>
            <a:custGeom>
              <a:avLst/>
              <a:gdLst/>
              <a:ahLst/>
              <a:cxnLst/>
              <a:rect l="l" t="t" r="r" b="b"/>
              <a:pathLst>
                <a:path w="5659" h="7927" extrusionOk="0">
                  <a:moveTo>
                    <a:pt x="3397" y="1133"/>
                  </a:moveTo>
                  <a:lnTo>
                    <a:pt x="3397" y="6795"/>
                  </a:lnTo>
                  <a:lnTo>
                    <a:pt x="2265" y="6795"/>
                  </a:lnTo>
                  <a:lnTo>
                    <a:pt x="2265" y="1133"/>
                  </a:lnTo>
                  <a:close/>
                  <a:moveTo>
                    <a:pt x="565" y="1"/>
                  </a:moveTo>
                  <a:cubicBezTo>
                    <a:pt x="251" y="1"/>
                    <a:pt x="1" y="251"/>
                    <a:pt x="1" y="565"/>
                  </a:cubicBezTo>
                  <a:cubicBezTo>
                    <a:pt x="1" y="879"/>
                    <a:pt x="251" y="1133"/>
                    <a:pt x="565" y="1133"/>
                  </a:cubicBezTo>
                  <a:lnTo>
                    <a:pt x="1133" y="1133"/>
                  </a:lnTo>
                  <a:lnTo>
                    <a:pt x="1133" y="6795"/>
                  </a:lnTo>
                  <a:lnTo>
                    <a:pt x="565" y="6795"/>
                  </a:lnTo>
                  <a:cubicBezTo>
                    <a:pt x="251" y="6795"/>
                    <a:pt x="1" y="7045"/>
                    <a:pt x="1" y="7359"/>
                  </a:cubicBezTo>
                  <a:cubicBezTo>
                    <a:pt x="1" y="7673"/>
                    <a:pt x="251" y="7927"/>
                    <a:pt x="565" y="7927"/>
                  </a:cubicBezTo>
                  <a:lnTo>
                    <a:pt x="5094" y="7927"/>
                  </a:lnTo>
                  <a:cubicBezTo>
                    <a:pt x="5408" y="7927"/>
                    <a:pt x="5659" y="7673"/>
                    <a:pt x="5659" y="7359"/>
                  </a:cubicBezTo>
                  <a:cubicBezTo>
                    <a:pt x="5659" y="7045"/>
                    <a:pt x="5408" y="6795"/>
                    <a:pt x="5094" y="6795"/>
                  </a:cubicBezTo>
                  <a:lnTo>
                    <a:pt x="4530" y="6795"/>
                  </a:lnTo>
                  <a:lnTo>
                    <a:pt x="4530" y="565"/>
                  </a:lnTo>
                  <a:cubicBezTo>
                    <a:pt x="4530" y="251"/>
                    <a:pt x="4276" y="1"/>
                    <a:pt x="39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10140" name="Google Shape;10140;p76"/>
          <p:cNvSpPr/>
          <p:nvPr/>
        </p:nvSpPr>
        <p:spPr>
          <a:xfrm>
            <a:off x="1889555" y="3978931"/>
            <a:ext cx="293997" cy="294073"/>
          </a:xfrm>
          <a:custGeom>
            <a:avLst/>
            <a:gdLst/>
            <a:ahLst/>
            <a:cxnLst/>
            <a:rect l="l" t="t" r="r" b="b"/>
            <a:pathLst>
              <a:path w="19326" h="19331" extrusionOk="0">
                <a:moveTo>
                  <a:pt x="9470" y="1131"/>
                </a:moveTo>
                <a:cubicBezTo>
                  <a:pt x="9519" y="1131"/>
                  <a:pt x="9569" y="1143"/>
                  <a:pt x="9615" y="1165"/>
                </a:cubicBezTo>
                <a:lnTo>
                  <a:pt x="17504" y="5208"/>
                </a:lnTo>
                <a:lnTo>
                  <a:pt x="14283" y="6820"/>
                </a:lnTo>
                <a:lnTo>
                  <a:pt x="6360" y="2756"/>
                </a:lnTo>
                <a:lnTo>
                  <a:pt x="9325" y="1168"/>
                </a:lnTo>
                <a:cubicBezTo>
                  <a:pt x="9369" y="1143"/>
                  <a:pt x="9419" y="1131"/>
                  <a:pt x="9470" y="1131"/>
                </a:cubicBezTo>
                <a:close/>
                <a:moveTo>
                  <a:pt x="5149" y="3405"/>
                </a:moveTo>
                <a:lnTo>
                  <a:pt x="13027" y="7448"/>
                </a:lnTo>
                <a:lnTo>
                  <a:pt x="9467" y="9230"/>
                </a:lnTo>
                <a:lnTo>
                  <a:pt x="1779" y="5208"/>
                </a:lnTo>
                <a:lnTo>
                  <a:pt x="5149" y="3405"/>
                </a:lnTo>
                <a:close/>
                <a:moveTo>
                  <a:pt x="1133" y="6150"/>
                </a:moveTo>
                <a:lnTo>
                  <a:pt x="8896" y="10208"/>
                </a:lnTo>
                <a:lnTo>
                  <a:pt x="8896" y="17935"/>
                </a:lnTo>
                <a:lnTo>
                  <a:pt x="1299" y="13916"/>
                </a:lnTo>
                <a:cubicBezTo>
                  <a:pt x="1196" y="13862"/>
                  <a:pt x="1133" y="13753"/>
                  <a:pt x="1133" y="13638"/>
                </a:cubicBezTo>
                <a:lnTo>
                  <a:pt x="1133" y="6150"/>
                </a:lnTo>
                <a:close/>
                <a:moveTo>
                  <a:pt x="18190" y="6132"/>
                </a:moveTo>
                <a:lnTo>
                  <a:pt x="18190" y="13629"/>
                </a:lnTo>
                <a:cubicBezTo>
                  <a:pt x="18193" y="13744"/>
                  <a:pt x="18126" y="13853"/>
                  <a:pt x="18021" y="13907"/>
                </a:cubicBezTo>
                <a:lnTo>
                  <a:pt x="10028" y="17953"/>
                </a:lnTo>
                <a:lnTo>
                  <a:pt x="10028" y="10217"/>
                </a:lnTo>
                <a:lnTo>
                  <a:pt x="13730" y="8363"/>
                </a:lnTo>
                <a:lnTo>
                  <a:pt x="13730" y="10281"/>
                </a:lnTo>
                <a:cubicBezTo>
                  <a:pt x="13730" y="10592"/>
                  <a:pt x="13984" y="10845"/>
                  <a:pt x="14298" y="10845"/>
                </a:cubicBezTo>
                <a:cubicBezTo>
                  <a:pt x="14609" y="10845"/>
                  <a:pt x="14862" y="10592"/>
                  <a:pt x="14862" y="10281"/>
                </a:cubicBezTo>
                <a:lnTo>
                  <a:pt x="14862" y="7796"/>
                </a:lnTo>
                <a:lnTo>
                  <a:pt x="18190" y="6132"/>
                </a:lnTo>
                <a:close/>
                <a:moveTo>
                  <a:pt x="9473" y="0"/>
                </a:moveTo>
                <a:cubicBezTo>
                  <a:pt x="9238" y="0"/>
                  <a:pt x="9003" y="58"/>
                  <a:pt x="8790" y="172"/>
                </a:cubicBezTo>
                <a:lnTo>
                  <a:pt x="765" y="4468"/>
                </a:lnTo>
                <a:cubicBezTo>
                  <a:pt x="294" y="4719"/>
                  <a:pt x="1" y="5208"/>
                  <a:pt x="1" y="5739"/>
                </a:cubicBezTo>
                <a:lnTo>
                  <a:pt x="1" y="13638"/>
                </a:lnTo>
                <a:cubicBezTo>
                  <a:pt x="1" y="14173"/>
                  <a:pt x="297" y="14665"/>
                  <a:pt x="771" y="14913"/>
                </a:cubicBezTo>
                <a:lnTo>
                  <a:pt x="8796" y="19164"/>
                </a:lnTo>
                <a:cubicBezTo>
                  <a:pt x="9008" y="19275"/>
                  <a:pt x="9240" y="19331"/>
                  <a:pt x="9473" y="19331"/>
                </a:cubicBezTo>
                <a:cubicBezTo>
                  <a:pt x="9696" y="19331"/>
                  <a:pt x="9919" y="19279"/>
                  <a:pt x="10125" y="19176"/>
                </a:cubicBezTo>
                <a:lnTo>
                  <a:pt x="18534" y="14916"/>
                </a:lnTo>
                <a:cubicBezTo>
                  <a:pt x="19020" y="14671"/>
                  <a:pt x="19325" y="14173"/>
                  <a:pt x="19325" y="13629"/>
                </a:cubicBezTo>
                <a:lnTo>
                  <a:pt x="19325" y="5752"/>
                </a:lnTo>
                <a:cubicBezTo>
                  <a:pt x="19325" y="5208"/>
                  <a:pt x="19023" y="4713"/>
                  <a:pt x="18537" y="4465"/>
                </a:cubicBezTo>
                <a:lnTo>
                  <a:pt x="10131" y="160"/>
                </a:lnTo>
                <a:cubicBezTo>
                  <a:pt x="9924" y="53"/>
                  <a:pt x="9698" y="0"/>
                  <a:pt x="94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10141" name="Google Shape;10141;p76"/>
          <p:cNvGrpSpPr/>
          <p:nvPr/>
        </p:nvGrpSpPr>
        <p:grpSpPr>
          <a:xfrm>
            <a:off x="2288093" y="3979142"/>
            <a:ext cx="293997" cy="294073"/>
            <a:chOff x="4459450" y="4993700"/>
            <a:chExt cx="483150" cy="483275"/>
          </a:xfrm>
        </p:grpSpPr>
        <p:sp>
          <p:nvSpPr>
            <p:cNvPr id="10142" name="Google Shape;10142;p76"/>
            <p:cNvSpPr/>
            <p:nvPr/>
          </p:nvSpPr>
          <p:spPr>
            <a:xfrm>
              <a:off x="4459450" y="4993700"/>
              <a:ext cx="483150" cy="483275"/>
            </a:xfrm>
            <a:custGeom>
              <a:avLst/>
              <a:gdLst/>
              <a:ahLst/>
              <a:cxnLst/>
              <a:rect l="l" t="t" r="r" b="b"/>
              <a:pathLst>
                <a:path w="19326" h="19331" extrusionOk="0">
                  <a:moveTo>
                    <a:pt x="9470" y="1131"/>
                  </a:moveTo>
                  <a:cubicBezTo>
                    <a:pt x="9519" y="1131"/>
                    <a:pt x="9569" y="1143"/>
                    <a:pt x="9615" y="1165"/>
                  </a:cubicBezTo>
                  <a:lnTo>
                    <a:pt x="17505" y="5208"/>
                  </a:lnTo>
                  <a:lnTo>
                    <a:pt x="14283" y="6820"/>
                  </a:lnTo>
                  <a:lnTo>
                    <a:pt x="6429" y="2720"/>
                  </a:lnTo>
                  <a:lnTo>
                    <a:pt x="9325" y="1168"/>
                  </a:lnTo>
                  <a:cubicBezTo>
                    <a:pt x="9369" y="1143"/>
                    <a:pt x="9419" y="1131"/>
                    <a:pt x="9470" y="1131"/>
                  </a:cubicBezTo>
                  <a:close/>
                  <a:moveTo>
                    <a:pt x="5221" y="3366"/>
                  </a:moveTo>
                  <a:lnTo>
                    <a:pt x="13033" y="7445"/>
                  </a:lnTo>
                  <a:lnTo>
                    <a:pt x="9467" y="9230"/>
                  </a:lnTo>
                  <a:lnTo>
                    <a:pt x="1779" y="5208"/>
                  </a:lnTo>
                  <a:lnTo>
                    <a:pt x="5221" y="3366"/>
                  </a:lnTo>
                  <a:close/>
                  <a:moveTo>
                    <a:pt x="1133" y="6150"/>
                  </a:moveTo>
                  <a:lnTo>
                    <a:pt x="8896" y="10208"/>
                  </a:lnTo>
                  <a:lnTo>
                    <a:pt x="8896" y="17935"/>
                  </a:lnTo>
                  <a:lnTo>
                    <a:pt x="1299" y="13916"/>
                  </a:lnTo>
                  <a:cubicBezTo>
                    <a:pt x="1197" y="13862"/>
                    <a:pt x="1133" y="13753"/>
                    <a:pt x="1133" y="13638"/>
                  </a:cubicBezTo>
                  <a:lnTo>
                    <a:pt x="1133" y="6150"/>
                  </a:lnTo>
                  <a:close/>
                  <a:moveTo>
                    <a:pt x="18193" y="6132"/>
                  </a:moveTo>
                  <a:lnTo>
                    <a:pt x="18193" y="13629"/>
                  </a:lnTo>
                  <a:cubicBezTo>
                    <a:pt x="18193" y="13744"/>
                    <a:pt x="18127" y="13853"/>
                    <a:pt x="18021" y="13907"/>
                  </a:cubicBezTo>
                  <a:lnTo>
                    <a:pt x="10028" y="17953"/>
                  </a:lnTo>
                  <a:lnTo>
                    <a:pt x="10028" y="10217"/>
                  </a:lnTo>
                  <a:lnTo>
                    <a:pt x="13730" y="8363"/>
                  </a:lnTo>
                  <a:lnTo>
                    <a:pt x="13730" y="10281"/>
                  </a:lnTo>
                  <a:cubicBezTo>
                    <a:pt x="13730" y="10592"/>
                    <a:pt x="13984" y="10845"/>
                    <a:pt x="14298" y="10845"/>
                  </a:cubicBezTo>
                  <a:cubicBezTo>
                    <a:pt x="14609" y="10845"/>
                    <a:pt x="14863" y="10592"/>
                    <a:pt x="14863" y="10281"/>
                  </a:cubicBezTo>
                  <a:lnTo>
                    <a:pt x="14863" y="7796"/>
                  </a:lnTo>
                  <a:lnTo>
                    <a:pt x="18193" y="6132"/>
                  </a:lnTo>
                  <a:close/>
                  <a:moveTo>
                    <a:pt x="9472" y="0"/>
                  </a:moveTo>
                  <a:cubicBezTo>
                    <a:pt x="9237" y="0"/>
                    <a:pt x="9002" y="58"/>
                    <a:pt x="8787" y="172"/>
                  </a:cubicBezTo>
                  <a:lnTo>
                    <a:pt x="765" y="4468"/>
                  </a:lnTo>
                  <a:cubicBezTo>
                    <a:pt x="294" y="4719"/>
                    <a:pt x="1" y="5208"/>
                    <a:pt x="1" y="5739"/>
                  </a:cubicBezTo>
                  <a:lnTo>
                    <a:pt x="1" y="13638"/>
                  </a:lnTo>
                  <a:cubicBezTo>
                    <a:pt x="1" y="14173"/>
                    <a:pt x="297" y="14665"/>
                    <a:pt x="771" y="14913"/>
                  </a:cubicBezTo>
                  <a:lnTo>
                    <a:pt x="8796" y="19164"/>
                  </a:lnTo>
                  <a:cubicBezTo>
                    <a:pt x="9008" y="19275"/>
                    <a:pt x="9240" y="19331"/>
                    <a:pt x="9473" y="19331"/>
                  </a:cubicBezTo>
                  <a:cubicBezTo>
                    <a:pt x="9696" y="19331"/>
                    <a:pt x="9920" y="19279"/>
                    <a:pt x="10125" y="19176"/>
                  </a:cubicBezTo>
                  <a:lnTo>
                    <a:pt x="18534" y="14916"/>
                  </a:lnTo>
                  <a:cubicBezTo>
                    <a:pt x="19020" y="14671"/>
                    <a:pt x="19325" y="14173"/>
                    <a:pt x="19325" y="13629"/>
                  </a:cubicBezTo>
                  <a:lnTo>
                    <a:pt x="19325" y="5752"/>
                  </a:lnTo>
                  <a:cubicBezTo>
                    <a:pt x="19325" y="5208"/>
                    <a:pt x="19023" y="4713"/>
                    <a:pt x="18537" y="4465"/>
                  </a:cubicBezTo>
                  <a:lnTo>
                    <a:pt x="10128" y="160"/>
                  </a:lnTo>
                  <a:cubicBezTo>
                    <a:pt x="9922" y="53"/>
                    <a:pt x="9697" y="0"/>
                    <a:pt x="94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143" name="Google Shape;10143;p76"/>
            <p:cNvSpPr/>
            <p:nvPr/>
          </p:nvSpPr>
          <p:spPr>
            <a:xfrm>
              <a:off x="4530800" y="5235675"/>
              <a:ext cx="99650" cy="118650"/>
            </a:xfrm>
            <a:custGeom>
              <a:avLst/>
              <a:gdLst/>
              <a:ahLst/>
              <a:cxnLst/>
              <a:rect l="l" t="t" r="r" b="b"/>
              <a:pathLst>
                <a:path w="3986" h="4746" extrusionOk="0">
                  <a:moveTo>
                    <a:pt x="859" y="1"/>
                  </a:moveTo>
                  <a:cubicBezTo>
                    <a:pt x="757" y="1"/>
                    <a:pt x="654" y="28"/>
                    <a:pt x="562" y="85"/>
                  </a:cubicBezTo>
                  <a:cubicBezTo>
                    <a:pt x="296" y="251"/>
                    <a:pt x="215" y="596"/>
                    <a:pt x="378" y="861"/>
                  </a:cubicBezTo>
                  <a:lnTo>
                    <a:pt x="1136" y="2081"/>
                  </a:lnTo>
                  <a:lnTo>
                    <a:pt x="432" y="2374"/>
                  </a:lnTo>
                  <a:cubicBezTo>
                    <a:pt x="139" y="2492"/>
                    <a:pt x="0" y="2827"/>
                    <a:pt x="121" y="3117"/>
                  </a:cubicBezTo>
                  <a:cubicBezTo>
                    <a:pt x="211" y="3335"/>
                    <a:pt x="422" y="3466"/>
                    <a:pt x="644" y="3466"/>
                  </a:cubicBezTo>
                  <a:cubicBezTo>
                    <a:pt x="719" y="3466"/>
                    <a:pt x="796" y="3451"/>
                    <a:pt x="870" y="3419"/>
                  </a:cubicBezTo>
                  <a:lnTo>
                    <a:pt x="1742" y="3054"/>
                  </a:lnTo>
                  <a:lnTo>
                    <a:pt x="2627" y="4476"/>
                  </a:lnTo>
                  <a:cubicBezTo>
                    <a:pt x="2733" y="4650"/>
                    <a:pt x="2919" y="4746"/>
                    <a:pt x="3110" y="4746"/>
                  </a:cubicBezTo>
                  <a:cubicBezTo>
                    <a:pt x="3212" y="4746"/>
                    <a:pt x="3316" y="4718"/>
                    <a:pt x="3409" y="4660"/>
                  </a:cubicBezTo>
                  <a:cubicBezTo>
                    <a:pt x="3675" y="4494"/>
                    <a:pt x="3756" y="4144"/>
                    <a:pt x="3587" y="3878"/>
                  </a:cubicBezTo>
                  <a:lnTo>
                    <a:pt x="2802" y="2613"/>
                  </a:lnTo>
                  <a:lnTo>
                    <a:pt x="3560" y="2296"/>
                  </a:lnTo>
                  <a:cubicBezTo>
                    <a:pt x="3850" y="2175"/>
                    <a:pt x="3986" y="1843"/>
                    <a:pt x="3865" y="1556"/>
                  </a:cubicBezTo>
                  <a:cubicBezTo>
                    <a:pt x="3774" y="1338"/>
                    <a:pt x="3564" y="1207"/>
                    <a:pt x="3343" y="1207"/>
                  </a:cubicBezTo>
                  <a:cubicBezTo>
                    <a:pt x="3270" y="1207"/>
                    <a:pt x="3196" y="1221"/>
                    <a:pt x="3125" y="1251"/>
                  </a:cubicBezTo>
                  <a:lnTo>
                    <a:pt x="2195" y="1637"/>
                  </a:lnTo>
                  <a:lnTo>
                    <a:pt x="1338" y="264"/>
                  </a:lnTo>
                  <a:cubicBezTo>
                    <a:pt x="1230" y="93"/>
                    <a:pt x="1047" y="1"/>
                    <a:pt x="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0144" name="Google Shape;10144;p76"/>
          <p:cNvGrpSpPr/>
          <p:nvPr/>
        </p:nvGrpSpPr>
        <p:grpSpPr>
          <a:xfrm>
            <a:off x="2686471" y="3979142"/>
            <a:ext cx="293997" cy="294073"/>
            <a:chOff x="5053900" y="4993700"/>
            <a:chExt cx="483150" cy="483275"/>
          </a:xfrm>
        </p:grpSpPr>
        <p:sp>
          <p:nvSpPr>
            <p:cNvPr id="10145" name="Google Shape;10145;p76"/>
            <p:cNvSpPr/>
            <p:nvPr/>
          </p:nvSpPr>
          <p:spPr>
            <a:xfrm>
              <a:off x="5053900" y="4993700"/>
              <a:ext cx="483150" cy="483275"/>
            </a:xfrm>
            <a:custGeom>
              <a:avLst/>
              <a:gdLst/>
              <a:ahLst/>
              <a:cxnLst/>
              <a:rect l="l" t="t" r="r" b="b"/>
              <a:pathLst>
                <a:path w="19326" h="19331" extrusionOk="0">
                  <a:moveTo>
                    <a:pt x="9470" y="1131"/>
                  </a:moveTo>
                  <a:cubicBezTo>
                    <a:pt x="9519" y="1131"/>
                    <a:pt x="9569" y="1143"/>
                    <a:pt x="9615" y="1165"/>
                  </a:cubicBezTo>
                  <a:lnTo>
                    <a:pt x="17505" y="5208"/>
                  </a:lnTo>
                  <a:lnTo>
                    <a:pt x="14283" y="6820"/>
                  </a:lnTo>
                  <a:lnTo>
                    <a:pt x="6429" y="2720"/>
                  </a:lnTo>
                  <a:lnTo>
                    <a:pt x="9325" y="1168"/>
                  </a:lnTo>
                  <a:cubicBezTo>
                    <a:pt x="9369" y="1143"/>
                    <a:pt x="9419" y="1131"/>
                    <a:pt x="9470" y="1131"/>
                  </a:cubicBezTo>
                  <a:close/>
                  <a:moveTo>
                    <a:pt x="5222" y="3366"/>
                  </a:moveTo>
                  <a:lnTo>
                    <a:pt x="13033" y="7445"/>
                  </a:lnTo>
                  <a:lnTo>
                    <a:pt x="9467" y="9230"/>
                  </a:lnTo>
                  <a:lnTo>
                    <a:pt x="1779" y="5208"/>
                  </a:lnTo>
                  <a:lnTo>
                    <a:pt x="5222" y="3366"/>
                  </a:lnTo>
                  <a:close/>
                  <a:moveTo>
                    <a:pt x="1133" y="6150"/>
                  </a:moveTo>
                  <a:lnTo>
                    <a:pt x="8896" y="10208"/>
                  </a:lnTo>
                  <a:lnTo>
                    <a:pt x="8896" y="17935"/>
                  </a:lnTo>
                  <a:lnTo>
                    <a:pt x="1299" y="13916"/>
                  </a:lnTo>
                  <a:cubicBezTo>
                    <a:pt x="1197" y="13862"/>
                    <a:pt x="1133" y="13753"/>
                    <a:pt x="1133" y="13638"/>
                  </a:cubicBezTo>
                  <a:lnTo>
                    <a:pt x="1133" y="6150"/>
                  </a:lnTo>
                  <a:close/>
                  <a:moveTo>
                    <a:pt x="18193" y="6132"/>
                  </a:moveTo>
                  <a:lnTo>
                    <a:pt x="18193" y="13629"/>
                  </a:lnTo>
                  <a:cubicBezTo>
                    <a:pt x="18193" y="13744"/>
                    <a:pt x="18127" y="13853"/>
                    <a:pt x="18021" y="13907"/>
                  </a:cubicBezTo>
                  <a:lnTo>
                    <a:pt x="10029" y="17953"/>
                  </a:lnTo>
                  <a:lnTo>
                    <a:pt x="10029" y="10217"/>
                  </a:lnTo>
                  <a:lnTo>
                    <a:pt x="13730" y="8363"/>
                  </a:lnTo>
                  <a:lnTo>
                    <a:pt x="13730" y="10281"/>
                  </a:lnTo>
                  <a:cubicBezTo>
                    <a:pt x="13730" y="10592"/>
                    <a:pt x="13984" y="10845"/>
                    <a:pt x="14298" y="10845"/>
                  </a:cubicBezTo>
                  <a:cubicBezTo>
                    <a:pt x="14609" y="10845"/>
                    <a:pt x="14863" y="10592"/>
                    <a:pt x="14863" y="10281"/>
                  </a:cubicBezTo>
                  <a:lnTo>
                    <a:pt x="14863" y="7796"/>
                  </a:lnTo>
                  <a:lnTo>
                    <a:pt x="18193" y="6132"/>
                  </a:lnTo>
                  <a:close/>
                  <a:moveTo>
                    <a:pt x="9472" y="0"/>
                  </a:moveTo>
                  <a:cubicBezTo>
                    <a:pt x="9237" y="0"/>
                    <a:pt x="9002" y="58"/>
                    <a:pt x="8788" y="172"/>
                  </a:cubicBezTo>
                  <a:lnTo>
                    <a:pt x="765" y="4468"/>
                  </a:lnTo>
                  <a:cubicBezTo>
                    <a:pt x="294" y="4719"/>
                    <a:pt x="1" y="5208"/>
                    <a:pt x="1" y="5739"/>
                  </a:cubicBezTo>
                  <a:lnTo>
                    <a:pt x="1" y="13638"/>
                  </a:lnTo>
                  <a:cubicBezTo>
                    <a:pt x="1" y="14173"/>
                    <a:pt x="297" y="14665"/>
                    <a:pt x="771" y="14913"/>
                  </a:cubicBezTo>
                  <a:lnTo>
                    <a:pt x="8797" y="19164"/>
                  </a:lnTo>
                  <a:cubicBezTo>
                    <a:pt x="9008" y="19275"/>
                    <a:pt x="9240" y="19331"/>
                    <a:pt x="9473" y="19331"/>
                  </a:cubicBezTo>
                  <a:cubicBezTo>
                    <a:pt x="9696" y="19331"/>
                    <a:pt x="9920" y="19279"/>
                    <a:pt x="10125" y="19176"/>
                  </a:cubicBezTo>
                  <a:lnTo>
                    <a:pt x="18534" y="14916"/>
                  </a:lnTo>
                  <a:cubicBezTo>
                    <a:pt x="19020" y="14671"/>
                    <a:pt x="19325" y="14173"/>
                    <a:pt x="19325" y="13629"/>
                  </a:cubicBezTo>
                  <a:lnTo>
                    <a:pt x="19325" y="5752"/>
                  </a:lnTo>
                  <a:cubicBezTo>
                    <a:pt x="19325" y="5208"/>
                    <a:pt x="19023" y="4713"/>
                    <a:pt x="18537" y="4465"/>
                  </a:cubicBezTo>
                  <a:lnTo>
                    <a:pt x="10128" y="160"/>
                  </a:lnTo>
                  <a:cubicBezTo>
                    <a:pt x="9923" y="53"/>
                    <a:pt x="9698" y="0"/>
                    <a:pt x="94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146" name="Google Shape;10146;p76"/>
            <p:cNvSpPr/>
            <p:nvPr/>
          </p:nvSpPr>
          <p:spPr>
            <a:xfrm>
              <a:off x="5123725" y="5264025"/>
              <a:ext cx="105200" cy="61775"/>
            </a:xfrm>
            <a:custGeom>
              <a:avLst/>
              <a:gdLst/>
              <a:ahLst/>
              <a:cxnLst/>
              <a:rect l="l" t="t" r="r" b="b"/>
              <a:pathLst>
                <a:path w="4208" h="2471" extrusionOk="0">
                  <a:moveTo>
                    <a:pt x="3561" y="1"/>
                  </a:moveTo>
                  <a:cubicBezTo>
                    <a:pt x="3462" y="1"/>
                    <a:pt x="3362" y="26"/>
                    <a:pt x="3271" y="81"/>
                  </a:cubicBezTo>
                  <a:lnTo>
                    <a:pt x="1523" y="1122"/>
                  </a:lnTo>
                  <a:lnTo>
                    <a:pt x="1139" y="449"/>
                  </a:lnTo>
                  <a:cubicBezTo>
                    <a:pt x="1035" y="266"/>
                    <a:pt x="844" y="162"/>
                    <a:pt x="647" y="162"/>
                  </a:cubicBezTo>
                  <a:cubicBezTo>
                    <a:pt x="551" y="162"/>
                    <a:pt x="455" y="187"/>
                    <a:pt x="366" y="238"/>
                  </a:cubicBezTo>
                  <a:cubicBezTo>
                    <a:pt x="95" y="392"/>
                    <a:pt x="1" y="736"/>
                    <a:pt x="155" y="1008"/>
                  </a:cubicBezTo>
                  <a:lnTo>
                    <a:pt x="825" y="2185"/>
                  </a:lnTo>
                  <a:lnTo>
                    <a:pt x="831" y="2191"/>
                  </a:lnTo>
                  <a:cubicBezTo>
                    <a:pt x="831" y="2194"/>
                    <a:pt x="831" y="2194"/>
                    <a:pt x="831" y="2194"/>
                  </a:cubicBezTo>
                  <a:cubicBezTo>
                    <a:pt x="834" y="2200"/>
                    <a:pt x="837" y="2203"/>
                    <a:pt x="840" y="2206"/>
                  </a:cubicBezTo>
                  <a:lnTo>
                    <a:pt x="849" y="2224"/>
                  </a:lnTo>
                  <a:lnTo>
                    <a:pt x="861" y="2240"/>
                  </a:lnTo>
                  <a:lnTo>
                    <a:pt x="874" y="2255"/>
                  </a:lnTo>
                  <a:lnTo>
                    <a:pt x="883" y="2270"/>
                  </a:lnTo>
                  <a:lnTo>
                    <a:pt x="898" y="2282"/>
                  </a:lnTo>
                  <a:lnTo>
                    <a:pt x="910" y="2297"/>
                  </a:lnTo>
                  <a:lnTo>
                    <a:pt x="922" y="2312"/>
                  </a:lnTo>
                  <a:lnTo>
                    <a:pt x="937" y="2324"/>
                  </a:lnTo>
                  <a:lnTo>
                    <a:pt x="949" y="2336"/>
                  </a:lnTo>
                  <a:lnTo>
                    <a:pt x="964" y="2348"/>
                  </a:lnTo>
                  <a:cubicBezTo>
                    <a:pt x="970" y="2351"/>
                    <a:pt x="973" y="2354"/>
                    <a:pt x="979" y="2357"/>
                  </a:cubicBezTo>
                  <a:lnTo>
                    <a:pt x="994" y="2369"/>
                  </a:lnTo>
                  <a:lnTo>
                    <a:pt x="1009" y="2378"/>
                  </a:lnTo>
                  <a:lnTo>
                    <a:pt x="1028" y="2391"/>
                  </a:lnTo>
                  <a:lnTo>
                    <a:pt x="1040" y="2400"/>
                  </a:lnTo>
                  <a:lnTo>
                    <a:pt x="1058" y="2409"/>
                  </a:lnTo>
                  <a:lnTo>
                    <a:pt x="1073" y="2415"/>
                  </a:lnTo>
                  <a:cubicBezTo>
                    <a:pt x="1079" y="2418"/>
                    <a:pt x="1085" y="2421"/>
                    <a:pt x="1091" y="2424"/>
                  </a:cubicBezTo>
                  <a:lnTo>
                    <a:pt x="1106" y="2430"/>
                  </a:lnTo>
                  <a:lnTo>
                    <a:pt x="1124" y="2436"/>
                  </a:lnTo>
                  <a:lnTo>
                    <a:pt x="1139" y="2442"/>
                  </a:lnTo>
                  <a:lnTo>
                    <a:pt x="1160" y="2448"/>
                  </a:lnTo>
                  <a:lnTo>
                    <a:pt x="1176" y="2454"/>
                  </a:lnTo>
                  <a:lnTo>
                    <a:pt x="1197" y="2457"/>
                  </a:lnTo>
                  <a:lnTo>
                    <a:pt x="1212" y="2460"/>
                  </a:lnTo>
                  <a:lnTo>
                    <a:pt x="1233" y="2463"/>
                  </a:lnTo>
                  <a:lnTo>
                    <a:pt x="1245" y="2466"/>
                  </a:lnTo>
                  <a:cubicBezTo>
                    <a:pt x="1254" y="2466"/>
                    <a:pt x="1263" y="2466"/>
                    <a:pt x="1269" y="2469"/>
                  </a:cubicBezTo>
                  <a:cubicBezTo>
                    <a:pt x="1272" y="2470"/>
                    <a:pt x="1274" y="2470"/>
                    <a:pt x="1276" y="2470"/>
                  </a:cubicBezTo>
                  <a:cubicBezTo>
                    <a:pt x="1279" y="2470"/>
                    <a:pt x="1279" y="2469"/>
                    <a:pt x="1281" y="2469"/>
                  </a:cubicBezTo>
                  <a:lnTo>
                    <a:pt x="1369" y="2469"/>
                  </a:lnTo>
                  <a:lnTo>
                    <a:pt x="1393" y="2466"/>
                  </a:lnTo>
                  <a:lnTo>
                    <a:pt x="1408" y="2463"/>
                  </a:lnTo>
                  <a:cubicBezTo>
                    <a:pt x="1414" y="2463"/>
                    <a:pt x="1420" y="2463"/>
                    <a:pt x="1426" y="2460"/>
                  </a:cubicBezTo>
                  <a:lnTo>
                    <a:pt x="1444" y="2457"/>
                  </a:lnTo>
                  <a:lnTo>
                    <a:pt x="1462" y="2451"/>
                  </a:lnTo>
                  <a:lnTo>
                    <a:pt x="1480" y="2448"/>
                  </a:lnTo>
                  <a:lnTo>
                    <a:pt x="1499" y="2442"/>
                  </a:lnTo>
                  <a:lnTo>
                    <a:pt x="1517" y="2436"/>
                  </a:lnTo>
                  <a:cubicBezTo>
                    <a:pt x="1523" y="2433"/>
                    <a:pt x="1529" y="2430"/>
                    <a:pt x="1535" y="2427"/>
                  </a:cubicBezTo>
                  <a:lnTo>
                    <a:pt x="1553" y="2421"/>
                  </a:lnTo>
                  <a:lnTo>
                    <a:pt x="1568" y="2412"/>
                  </a:lnTo>
                  <a:lnTo>
                    <a:pt x="1586" y="2403"/>
                  </a:lnTo>
                  <a:cubicBezTo>
                    <a:pt x="1589" y="2403"/>
                    <a:pt x="1595" y="2400"/>
                    <a:pt x="1598" y="2397"/>
                  </a:cubicBezTo>
                  <a:cubicBezTo>
                    <a:pt x="1600" y="2395"/>
                    <a:pt x="1600" y="2395"/>
                    <a:pt x="1601" y="2395"/>
                  </a:cubicBezTo>
                  <a:cubicBezTo>
                    <a:pt x="1601" y="2395"/>
                    <a:pt x="1601" y="2395"/>
                    <a:pt x="1601" y="2394"/>
                  </a:cubicBezTo>
                  <a:lnTo>
                    <a:pt x="1607" y="2391"/>
                  </a:lnTo>
                  <a:lnTo>
                    <a:pt x="3851" y="1053"/>
                  </a:lnTo>
                  <a:cubicBezTo>
                    <a:pt x="4119" y="893"/>
                    <a:pt x="4207" y="546"/>
                    <a:pt x="4047" y="277"/>
                  </a:cubicBezTo>
                  <a:cubicBezTo>
                    <a:pt x="3941" y="99"/>
                    <a:pt x="3753" y="1"/>
                    <a:pt x="35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rgbClr val="13367C"/>
            </a:gs>
            <a:gs pos="100000">
              <a:schemeClr val="dk2"/>
            </a:gs>
          </a:gsLst>
          <a:lin ang="5400012" scaled="0"/>
        </a:gradFill>
        <a:effectLst/>
      </p:bgPr>
    </p:bg>
    <p:spTree>
      <p:nvGrpSpPr>
        <p:cNvPr id="1" name="Shape 763"/>
        <p:cNvGrpSpPr/>
        <p:nvPr/>
      </p:nvGrpSpPr>
      <p:grpSpPr>
        <a:xfrm>
          <a:off x="0" y="0"/>
          <a:ext cx="0" cy="0"/>
          <a:chOff x="0" y="0"/>
          <a:chExt cx="0" cy="0"/>
        </a:xfrm>
      </p:grpSpPr>
      <p:sp>
        <p:nvSpPr>
          <p:cNvPr id="764" name="Google Shape;764;p32"/>
          <p:cNvSpPr/>
          <p:nvPr/>
        </p:nvSpPr>
        <p:spPr>
          <a:xfrm rot="-2699901">
            <a:off x="2033647" y="1995011"/>
            <a:ext cx="399523" cy="381115"/>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32"/>
          <p:cNvSpPr/>
          <p:nvPr/>
        </p:nvSpPr>
        <p:spPr>
          <a:xfrm rot="-2699899">
            <a:off x="2812934" y="2002929"/>
            <a:ext cx="432660" cy="38063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C8AEF8">
              <a:alpha val="58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32"/>
          <p:cNvSpPr/>
          <p:nvPr/>
        </p:nvSpPr>
        <p:spPr>
          <a:xfrm rot="-2699901">
            <a:off x="2810998" y="2796888"/>
            <a:ext cx="418750" cy="380873"/>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32"/>
          <p:cNvSpPr/>
          <p:nvPr/>
        </p:nvSpPr>
        <p:spPr>
          <a:xfrm rot="-2699901">
            <a:off x="1995586" y="2787188"/>
            <a:ext cx="418750" cy="381115"/>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32"/>
          <p:cNvSpPr txBox="1">
            <a:spLocks noGrp="1"/>
          </p:cNvSpPr>
          <p:nvPr>
            <p:ph type="title"/>
          </p:nvPr>
        </p:nvSpPr>
        <p:spPr>
          <a:xfrm>
            <a:off x="4939701" y="434232"/>
            <a:ext cx="1905300" cy="970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smtClean="0"/>
              <a:t>Lí do chọn đề tài</a:t>
            </a:r>
            <a:endParaRPr dirty="0"/>
          </a:p>
        </p:txBody>
      </p:sp>
      <p:sp>
        <p:nvSpPr>
          <p:cNvPr id="769" name="Google Shape;769;p32"/>
          <p:cNvSpPr txBox="1">
            <a:spLocks noGrp="1"/>
          </p:cNvSpPr>
          <p:nvPr>
            <p:ph type="body" idx="1"/>
          </p:nvPr>
        </p:nvSpPr>
        <p:spPr>
          <a:xfrm>
            <a:off x="4939700" y="1328509"/>
            <a:ext cx="3525307" cy="1803600"/>
          </a:xfrm>
          <a:prstGeom prst="rect">
            <a:avLst/>
          </a:prstGeom>
        </p:spPr>
        <p:txBody>
          <a:bodyPr spcFirstLastPara="1" wrap="square" lIns="91425" tIns="91425" rIns="91425" bIns="91425" anchor="t" anchorCtr="0">
            <a:noAutofit/>
          </a:bodyPr>
          <a:lstStyle/>
          <a:p>
            <a:r>
              <a:rPr lang="vi-VN" dirty="0"/>
              <a:t>-Ngày nay, cả thế giới đang trong quá trình hiện đại hóa </a:t>
            </a:r>
            <a:endParaRPr lang="en-US" dirty="0" smtClean="0"/>
          </a:p>
          <a:p>
            <a:r>
              <a:rPr lang="vi-VN" dirty="0" smtClean="0"/>
              <a:t>- </a:t>
            </a:r>
            <a:r>
              <a:rPr lang="vi-VN" dirty="0"/>
              <a:t>Việc mua bán trao đổi diễn ra trên nhiều hình thức </a:t>
            </a:r>
            <a:r>
              <a:rPr lang="vi-VN" dirty="0" smtClean="0"/>
              <a:t>và cơ bản và tiện lợi nhất là mở cửa hàng </a:t>
            </a:r>
          </a:p>
          <a:p>
            <a:r>
              <a:rPr lang="vi-VN" dirty="0" smtClean="0"/>
              <a:t>- Để thực hiện quá trình mua bán giữa người mua và cửa hàng thì phải có công tác quản lý tốt cùng mới sự rõ ràng chính xác của từng con số  sự quan trọng của việc áp dụng CNTT vào công cuộc quản lý </a:t>
            </a:r>
          </a:p>
          <a:p>
            <a:pPr marL="139700" indent="0">
              <a:buNone/>
            </a:pPr>
            <a:r>
              <a:rPr lang="vi-VN" dirty="0"/>
              <a:t/>
            </a:r>
            <a:br>
              <a:rPr lang="vi-VN" dirty="0"/>
            </a:br>
            <a:endParaRPr dirty="0"/>
          </a:p>
        </p:txBody>
      </p:sp>
      <p:sp>
        <p:nvSpPr>
          <p:cNvPr id="770" name="Google Shape;770;p32"/>
          <p:cNvSpPr/>
          <p:nvPr/>
        </p:nvSpPr>
        <p:spPr>
          <a:xfrm>
            <a:off x="2302605" y="1714888"/>
            <a:ext cx="723471" cy="703838"/>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32"/>
          <p:cNvSpPr/>
          <p:nvPr/>
        </p:nvSpPr>
        <p:spPr>
          <a:xfrm>
            <a:off x="2774802" y="2271816"/>
            <a:ext cx="793726" cy="704201"/>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32"/>
          <p:cNvSpPr/>
          <p:nvPr/>
        </p:nvSpPr>
        <p:spPr>
          <a:xfrm>
            <a:off x="2207924" y="2724759"/>
            <a:ext cx="723350" cy="703838"/>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32"/>
          <p:cNvSpPr/>
          <p:nvPr/>
        </p:nvSpPr>
        <p:spPr>
          <a:xfrm>
            <a:off x="1723484" y="2154711"/>
            <a:ext cx="724922" cy="700332"/>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32"/>
          <p:cNvSpPr txBox="1"/>
          <p:nvPr/>
        </p:nvSpPr>
        <p:spPr>
          <a:xfrm>
            <a:off x="1487400" y="3728825"/>
            <a:ext cx="2317200" cy="389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800" dirty="0">
              <a:solidFill>
                <a:schemeClr val="dk1"/>
              </a:solidFill>
              <a:latin typeface="Oswald"/>
              <a:ea typeface="Oswald"/>
              <a:cs typeface="Oswald"/>
              <a:sym typeface="Oswald"/>
            </a:endParaRPr>
          </a:p>
        </p:txBody>
      </p:sp>
      <p:grpSp>
        <p:nvGrpSpPr>
          <p:cNvPr id="775" name="Google Shape;775;p32"/>
          <p:cNvGrpSpPr/>
          <p:nvPr/>
        </p:nvGrpSpPr>
        <p:grpSpPr>
          <a:xfrm flipH="1">
            <a:off x="8121500" y="4569046"/>
            <a:ext cx="1022509" cy="572747"/>
            <a:chOff x="-77" y="3784091"/>
            <a:chExt cx="2423582" cy="1357541"/>
          </a:xfrm>
        </p:grpSpPr>
        <p:sp>
          <p:nvSpPr>
            <p:cNvPr id="776" name="Google Shape;776;p32"/>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32"/>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32"/>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32"/>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32"/>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 name="Google Shape;781;p32"/>
          <p:cNvGrpSpPr/>
          <p:nvPr/>
        </p:nvGrpSpPr>
        <p:grpSpPr>
          <a:xfrm rot="10800000" flipH="1">
            <a:off x="0" y="-4"/>
            <a:ext cx="1022509" cy="572747"/>
            <a:chOff x="-77" y="3784091"/>
            <a:chExt cx="2423582" cy="1357541"/>
          </a:xfrm>
        </p:grpSpPr>
        <p:sp>
          <p:nvSpPr>
            <p:cNvPr id="782" name="Google Shape;782;p32"/>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32"/>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32"/>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32"/>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32"/>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ransition spd="slow">
    <p:wip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rgbClr val="13367C"/>
            </a:gs>
            <a:gs pos="100000">
              <a:schemeClr val="dk2"/>
            </a:gs>
          </a:gsLst>
          <a:lin ang="5400012" scaled="0"/>
        </a:gradFill>
        <a:effectLst/>
      </p:bgPr>
    </p:bg>
    <p:spTree>
      <p:nvGrpSpPr>
        <p:cNvPr id="1" name="Shape 807"/>
        <p:cNvGrpSpPr/>
        <p:nvPr/>
      </p:nvGrpSpPr>
      <p:grpSpPr>
        <a:xfrm>
          <a:off x="0" y="0"/>
          <a:ext cx="0" cy="0"/>
          <a:chOff x="0" y="0"/>
          <a:chExt cx="0" cy="0"/>
        </a:xfrm>
      </p:grpSpPr>
      <p:sp>
        <p:nvSpPr>
          <p:cNvPr id="808" name="Google Shape;808;p34"/>
          <p:cNvSpPr txBox="1">
            <a:spLocks noGrp="1"/>
          </p:cNvSpPr>
          <p:nvPr>
            <p:ph type="subTitle" idx="1"/>
          </p:nvPr>
        </p:nvSpPr>
        <p:spPr>
          <a:xfrm>
            <a:off x="1410963" y="1423411"/>
            <a:ext cx="2317200" cy="389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smtClean="0"/>
              <a:t> </a:t>
            </a:r>
            <a:endParaRPr dirty="0"/>
          </a:p>
        </p:txBody>
      </p:sp>
      <p:sp>
        <p:nvSpPr>
          <p:cNvPr id="809" name="Google Shape;809;p34"/>
          <p:cNvSpPr txBox="1">
            <a:spLocks noGrp="1"/>
          </p:cNvSpPr>
          <p:nvPr>
            <p:ph type="title"/>
          </p:nvPr>
        </p:nvSpPr>
        <p:spPr>
          <a:xfrm>
            <a:off x="210846" y="369187"/>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Mục tiêu đề tài</a:t>
            </a:r>
            <a:endParaRPr dirty="0"/>
          </a:p>
        </p:txBody>
      </p:sp>
      <p:sp>
        <p:nvSpPr>
          <p:cNvPr id="810" name="Google Shape;810;p34"/>
          <p:cNvSpPr txBox="1">
            <a:spLocks noGrp="1"/>
          </p:cNvSpPr>
          <p:nvPr>
            <p:ph type="subTitle" idx="2"/>
          </p:nvPr>
        </p:nvSpPr>
        <p:spPr>
          <a:xfrm>
            <a:off x="1640063" y="1806311"/>
            <a:ext cx="2316900" cy="791416"/>
          </a:xfrm>
          <a:prstGeom prst="rect">
            <a:avLst/>
          </a:prstGeom>
        </p:spPr>
        <p:txBody>
          <a:bodyPr spcFirstLastPara="1" wrap="square" lIns="91425" tIns="91425" rIns="91425" bIns="91425" anchor="t" anchorCtr="0">
            <a:noAutofit/>
          </a:bodyPr>
          <a:lstStyle/>
          <a:p>
            <a:pPr marL="0" lvl="0" indent="0"/>
            <a:r>
              <a:rPr lang="vi-VN" dirty="0"/>
              <a:t>Hiểu biết được hoạt động kinh doanh và quản lý của 1 cửa hàng. </a:t>
            </a:r>
            <a:endParaRPr dirty="0"/>
          </a:p>
        </p:txBody>
      </p:sp>
      <p:sp>
        <p:nvSpPr>
          <p:cNvPr id="815" name="Google Shape;815;p34"/>
          <p:cNvSpPr txBox="1">
            <a:spLocks noGrp="1"/>
          </p:cNvSpPr>
          <p:nvPr>
            <p:ph type="subTitle" idx="7"/>
          </p:nvPr>
        </p:nvSpPr>
        <p:spPr>
          <a:xfrm>
            <a:off x="1429544" y="3079251"/>
            <a:ext cx="2317200" cy="389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smtClean="0"/>
              <a:t> </a:t>
            </a:r>
            <a:endParaRPr dirty="0"/>
          </a:p>
        </p:txBody>
      </p:sp>
      <p:sp>
        <p:nvSpPr>
          <p:cNvPr id="816" name="Google Shape;816;p34"/>
          <p:cNvSpPr txBox="1">
            <a:spLocks noGrp="1"/>
          </p:cNvSpPr>
          <p:nvPr>
            <p:ph type="subTitle" idx="8"/>
          </p:nvPr>
        </p:nvSpPr>
        <p:spPr>
          <a:xfrm>
            <a:off x="1430044" y="3455351"/>
            <a:ext cx="2316900" cy="629100"/>
          </a:xfrm>
          <a:prstGeom prst="rect">
            <a:avLst/>
          </a:prstGeom>
        </p:spPr>
        <p:txBody>
          <a:bodyPr spcFirstLastPara="1" wrap="square" lIns="91425" tIns="91425" rIns="91425" bIns="91425" anchor="t" anchorCtr="0">
            <a:noAutofit/>
          </a:bodyPr>
          <a:lstStyle/>
          <a:p>
            <a:pPr marL="89999" lvl="0" indent="-89999"/>
            <a:r>
              <a:rPr lang="en-US" dirty="0"/>
              <a:t>Phần mềm tạo ra giúp nâng cao độ chính xác của quản lý sổ sách cho cửa hàng.</a:t>
            </a:r>
            <a:endParaRPr dirty="0"/>
          </a:p>
        </p:txBody>
      </p:sp>
      <p:sp>
        <p:nvSpPr>
          <p:cNvPr id="817" name="Google Shape;817;p34"/>
          <p:cNvSpPr txBox="1">
            <a:spLocks noGrp="1"/>
          </p:cNvSpPr>
          <p:nvPr>
            <p:ph type="subTitle" idx="9"/>
          </p:nvPr>
        </p:nvSpPr>
        <p:spPr>
          <a:xfrm>
            <a:off x="5821033" y="2194427"/>
            <a:ext cx="2317200" cy="389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 </a:t>
            </a:r>
            <a:endParaRPr dirty="0"/>
          </a:p>
        </p:txBody>
      </p:sp>
      <p:sp>
        <p:nvSpPr>
          <p:cNvPr id="818" name="Google Shape;818;p34"/>
          <p:cNvSpPr txBox="1">
            <a:spLocks noGrp="1"/>
          </p:cNvSpPr>
          <p:nvPr>
            <p:ph type="subTitle" idx="13"/>
          </p:nvPr>
        </p:nvSpPr>
        <p:spPr>
          <a:xfrm>
            <a:off x="5237018" y="2570527"/>
            <a:ext cx="3408218" cy="629100"/>
          </a:xfrm>
          <a:prstGeom prst="rect">
            <a:avLst/>
          </a:prstGeom>
        </p:spPr>
        <p:txBody>
          <a:bodyPr spcFirstLastPara="1" wrap="square" lIns="91425" tIns="91425" rIns="91425" bIns="91425" anchor="t" anchorCtr="0">
            <a:noAutofit/>
          </a:bodyPr>
          <a:lstStyle/>
          <a:p>
            <a:pPr fontAlgn="base"/>
            <a:r>
              <a:rPr lang="vi-VN" dirty="0"/>
              <a:t>Xây dựng 1 phần mềm đáp ứng được nhu cầu quản lý của một cửa hàng kinh doanh trong thực tế. </a:t>
            </a:r>
          </a:p>
        </p:txBody>
      </p:sp>
      <p:grpSp>
        <p:nvGrpSpPr>
          <p:cNvPr id="29" name="Google Shape;11259;p80"/>
          <p:cNvGrpSpPr/>
          <p:nvPr/>
        </p:nvGrpSpPr>
        <p:grpSpPr>
          <a:xfrm>
            <a:off x="1079535" y="1907450"/>
            <a:ext cx="358199" cy="359154"/>
            <a:chOff x="-50154075" y="1948175"/>
            <a:chExt cx="300100" cy="300900"/>
          </a:xfrm>
        </p:grpSpPr>
        <p:sp>
          <p:nvSpPr>
            <p:cNvPr id="30" name="Google Shape;11260;p80"/>
            <p:cNvSpPr/>
            <p:nvPr/>
          </p:nvSpPr>
          <p:spPr>
            <a:xfrm>
              <a:off x="-50154075" y="1948175"/>
              <a:ext cx="300100" cy="300900"/>
            </a:xfrm>
            <a:custGeom>
              <a:avLst/>
              <a:gdLst/>
              <a:ahLst/>
              <a:cxnLst/>
              <a:rect l="l" t="t" r="r" b="b"/>
              <a:pathLst>
                <a:path w="12004" h="12036" extrusionOk="0">
                  <a:moveTo>
                    <a:pt x="2805" y="694"/>
                  </a:moveTo>
                  <a:lnTo>
                    <a:pt x="2805" y="2805"/>
                  </a:lnTo>
                  <a:lnTo>
                    <a:pt x="662" y="2805"/>
                  </a:lnTo>
                  <a:lnTo>
                    <a:pt x="662" y="694"/>
                  </a:lnTo>
                  <a:close/>
                  <a:moveTo>
                    <a:pt x="2805" y="3466"/>
                  </a:moveTo>
                  <a:lnTo>
                    <a:pt x="2805" y="5609"/>
                  </a:lnTo>
                  <a:lnTo>
                    <a:pt x="662" y="5609"/>
                  </a:lnTo>
                  <a:lnTo>
                    <a:pt x="662" y="3466"/>
                  </a:lnTo>
                  <a:close/>
                  <a:moveTo>
                    <a:pt x="7908" y="2521"/>
                  </a:moveTo>
                  <a:lnTo>
                    <a:pt x="9421" y="4033"/>
                  </a:lnTo>
                  <a:lnTo>
                    <a:pt x="7782" y="5640"/>
                  </a:lnTo>
                  <a:lnTo>
                    <a:pt x="6302" y="4128"/>
                  </a:lnTo>
                  <a:lnTo>
                    <a:pt x="7908" y="2521"/>
                  </a:lnTo>
                  <a:close/>
                  <a:moveTo>
                    <a:pt x="5798" y="4663"/>
                  </a:moveTo>
                  <a:lnTo>
                    <a:pt x="7278" y="6144"/>
                  </a:lnTo>
                  <a:lnTo>
                    <a:pt x="5766" y="7688"/>
                  </a:lnTo>
                  <a:lnTo>
                    <a:pt x="4254" y="6207"/>
                  </a:lnTo>
                  <a:lnTo>
                    <a:pt x="5798" y="4663"/>
                  </a:lnTo>
                  <a:close/>
                  <a:moveTo>
                    <a:pt x="2805" y="6302"/>
                  </a:moveTo>
                  <a:lnTo>
                    <a:pt x="2805" y="8791"/>
                  </a:lnTo>
                  <a:cubicBezTo>
                    <a:pt x="2521" y="8570"/>
                    <a:pt x="2111" y="8444"/>
                    <a:pt x="1733" y="8444"/>
                  </a:cubicBezTo>
                  <a:cubicBezTo>
                    <a:pt x="1324" y="8444"/>
                    <a:pt x="977" y="8570"/>
                    <a:pt x="662" y="8791"/>
                  </a:cubicBezTo>
                  <a:lnTo>
                    <a:pt x="662" y="6302"/>
                  </a:lnTo>
                  <a:close/>
                  <a:moveTo>
                    <a:pt x="3750" y="6711"/>
                  </a:moveTo>
                  <a:lnTo>
                    <a:pt x="5230" y="8192"/>
                  </a:lnTo>
                  <a:lnTo>
                    <a:pt x="3498" y="9925"/>
                  </a:lnTo>
                  <a:lnTo>
                    <a:pt x="3498" y="6932"/>
                  </a:lnTo>
                  <a:lnTo>
                    <a:pt x="3750" y="6711"/>
                  </a:lnTo>
                  <a:close/>
                  <a:moveTo>
                    <a:pt x="1733" y="9137"/>
                  </a:moveTo>
                  <a:cubicBezTo>
                    <a:pt x="2332" y="9137"/>
                    <a:pt x="2805" y="9610"/>
                    <a:pt x="2805" y="10208"/>
                  </a:cubicBezTo>
                  <a:cubicBezTo>
                    <a:pt x="2805" y="10807"/>
                    <a:pt x="2332" y="11279"/>
                    <a:pt x="1733" y="11279"/>
                  </a:cubicBezTo>
                  <a:cubicBezTo>
                    <a:pt x="1135" y="11279"/>
                    <a:pt x="662" y="10807"/>
                    <a:pt x="662" y="10208"/>
                  </a:cubicBezTo>
                  <a:cubicBezTo>
                    <a:pt x="662" y="9610"/>
                    <a:pt x="1135" y="9137"/>
                    <a:pt x="1733" y="9137"/>
                  </a:cubicBezTo>
                  <a:close/>
                  <a:moveTo>
                    <a:pt x="5640" y="9137"/>
                  </a:moveTo>
                  <a:lnTo>
                    <a:pt x="5640" y="11279"/>
                  </a:lnTo>
                  <a:lnTo>
                    <a:pt x="3183" y="11279"/>
                  </a:lnTo>
                  <a:lnTo>
                    <a:pt x="5262" y="9137"/>
                  </a:lnTo>
                  <a:close/>
                  <a:moveTo>
                    <a:pt x="8412" y="9137"/>
                  </a:moveTo>
                  <a:lnTo>
                    <a:pt x="8412" y="11279"/>
                  </a:lnTo>
                  <a:lnTo>
                    <a:pt x="6333" y="11279"/>
                  </a:lnTo>
                  <a:lnTo>
                    <a:pt x="6333" y="9137"/>
                  </a:lnTo>
                  <a:close/>
                  <a:moveTo>
                    <a:pt x="11248" y="9137"/>
                  </a:moveTo>
                  <a:lnTo>
                    <a:pt x="11248" y="11279"/>
                  </a:lnTo>
                  <a:lnTo>
                    <a:pt x="9106" y="11279"/>
                  </a:lnTo>
                  <a:lnTo>
                    <a:pt x="9106" y="9137"/>
                  </a:lnTo>
                  <a:close/>
                  <a:moveTo>
                    <a:pt x="347" y="1"/>
                  </a:moveTo>
                  <a:cubicBezTo>
                    <a:pt x="158" y="1"/>
                    <a:pt x="1" y="158"/>
                    <a:pt x="1" y="379"/>
                  </a:cubicBezTo>
                  <a:lnTo>
                    <a:pt x="1" y="10240"/>
                  </a:lnTo>
                  <a:cubicBezTo>
                    <a:pt x="1" y="11248"/>
                    <a:pt x="788" y="12036"/>
                    <a:pt x="1765" y="12036"/>
                  </a:cubicBezTo>
                  <a:lnTo>
                    <a:pt x="11657" y="12036"/>
                  </a:lnTo>
                  <a:cubicBezTo>
                    <a:pt x="11846" y="12036"/>
                    <a:pt x="12004" y="11878"/>
                    <a:pt x="12004" y="11657"/>
                  </a:cubicBezTo>
                  <a:lnTo>
                    <a:pt x="12004" y="8791"/>
                  </a:lnTo>
                  <a:cubicBezTo>
                    <a:pt x="11973" y="8602"/>
                    <a:pt x="11815" y="8444"/>
                    <a:pt x="11626" y="8444"/>
                  </a:cubicBezTo>
                  <a:lnTo>
                    <a:pt x="5987" y="8444"/>
                  </a:lnTo>
                  <a:lnTo>
                    <a:pt x="10177" y="4254"/>
                  </a:lnTo>
                  <a:cubicBezTo>
                    <a:pt x="10240" y="4191"/>
                    <a:pt x="10271" y="4096"/>
                    <a:pt x="10271" y="4033"/>
                  </a:cubicBezTo>
                  <a:cubicBezTo>
                    <a:pt x="10271" y="3939"/>
                    <a:pt x="10240" y="3844"/>
                    <a:pt x="10177" y="3781"/>
                  </a:cubicBezTo>
                  <a:lnTo>
                    <a:pt x="8192" y="1828"/>
                  </a:lnTo>
                  <a:cubicBezTo>
                    <a:pt x="8129" y="1765"/>
                    <a:pt x="8042" y="1733"/>
                    <a:pt x="7952" y="1733"/>
                  </a:cubicBezTo>
                  <a:cubicBezTo>
                    <a:pt x="7861" y="1733"/>
                    <a:pt x="7767" y="1765"/>
                    <a:pt x="7688" y="1828"/>
                  </a:cubicBezTo>
                  <a:lnTo>
                    <a:pt x="3498" y="5987"/>
                  </a:lnTo>
                  <a:lnTo>
                    <a:pt x="3498" y="379"/>
                  </a:lnTo>
                  <a:cubicBezTo>
                    <a:pt x="3498"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1261;p80"/>
            <p:cNvSpPr/>
            <p:nvPr/>
          </p:nvSpPr>
          <p:spPr>
            <a:xfrm>
              <a:off x="-50119425" y="2194700"/>
              <a:ext cx="17350" cy="17350"/>
            </a:xfrm>
            <a:custGeom>
              <a:avLst/>
              <a:gdLst/>
              <a:ahLst/>
              <a:cxnLst/>
              <a:rect l="l" t="t" r="r" b="b"/>
              <a:pathLst>
                <a:path w="694" h="694" extrusionOk="0">
                  <a:moveTo>
                    <a:pt x="347" y="1"/>
                  </a:moveTo>
                  <a:cubicBezTo>
                    <a:pt x="158" y="1"/>
                    <a:pt x="1" y="158"/>
                    <a:pt x="1" y="347"/>
                  </a:cubicBezTo>
                  <a:cubicBezTo>
                    <a:pt x="1" y="536"/>
                    <a:pt x="158" y="694"/>
                    <a:pt x="347" y="694"/>
                  </a:cubicBezTo>
                  <a:cubicBezTo>
                    <a:pt x="536" y="694"/>
                    <a:pt x="694" y="536"/>
                    <a:pt x="694"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 name="Google Shape;10480;p78"/>
          <p:cNvGrpSpPr/>
          <p:nvPr/>
        </p:nvGrpSpPr>
        <p:grpSpPr>
          <a:xfrm>
            <a:off x="875814" y="3455351"/>
            <a:ext cx="368987" cy="363666"/>
            <a:chOff x="-64774725" y="1916550"/>
            <a:chExt cx="319000" cy="314400"/>
          </a:xfrm>
        </p:grpSpPr>
        <p:sp>
          <p:nvSpPr>
            <p:cNvPr id="33" name="Google Shape;10481;p78"/>
            <p:cNvSpPr/>
            <p:nvPr/>
          </p:nvSpPr>
          <p:spPr>
            <a:xfrm>
              <a:off x="-64774725" y="1916550"/>
              <a:ext cx="319000" cy="314400"/>
            </a:xfrm>
            <a:custGeom>
              <a:avLst/>
              <a:gdLst/>
              <a:ahLst/>
              <a:cxnLst/>
              <a:rect l="l" t="t" r="r" b="b"/>
              <a:pathLst>
                <a:path w="12760" h="12576" extrusionOk="0">
                  <a:moveTo>
                    <a:pt x="11436" y="856"/>
                  </a:moveTo>
                  <a:cubicBezTo>
                    <a:pt x="11562" y="856"/>
                    <a:pt x="11657" y="888"/>
                    <a:pt x="11783" y="951"/>
                  </a:cubicBezTo>
                  <a:cubicBezTo>
                    <a:pt x="11877" y="1077"/>
                    <a:pt x="11940" y="1203"/>
                    <a:pt x="11909" y="1329"/>
                  </a:cubicBezTo>
                  <a:cubicBezTo>
                    <a:pt x="11814" y="2431"/>
                    <a:pt x="11562" y="3440"/>
                    <a:pt x="11090" y="4416"/>
                  </a:cubicBezTo>
                  <a:lnTo>
                    <a:pt x="8317" y="1675"/>
                  </a:lnTo>
                  <a:cubicBezTo>
                    <a:pt x="9263" y="1234"/>
                    <a:pt x="10334" y="951"/>
                    <a:pt x="11436" y="856"/>
                  </a:cubicBezTo>
                  <a:close/>
                  <a:moveTo>
                    <a:pt x="3781" y="4542"/>
                  </a:moveTo>
                  <a:lnTo>
                    <a:pt x="3781" y="4542"/>
                  </a:lnTo>
                  <a:cubicBezTo>
                    <a:pt x="3529" y="4983"/>
                    <a:pt x="3245" y="5456"/>
                    <a:pt x="3056" y="5960"/>
                  </a:cubicBezTo>
                  <a:cubicBezTo>
                    <a:pt x="2878" y="5949"/>
                    <a:pt x="2699" y="5942"/>
                    <a:pt x="2522" y="5942"/>
                  </a:cubicBezTo>
                  <a:cubicBezTo>
                    <a:pt x="2167" y="5942"/>
                    <a:pt x="1817" y="5970"/>
                    <a:pt x="1481" y="6054"/>
                  </a:cubicBezTo>
                  <a:cubicBezTo>
                    <a:pt x="1544" y="5928"/>
                    <a:pt x="1670" y="5802"/>
                    <a:pt x="1733" y="5739"/>
                  </a:cubicBezTo>
                  <a:cubicBezTo>
                    <a:pt x="2331" y="5141"/>
                    <a:pt x="2993" y="4731"/>
                    <a:pt x="3781" y="4542"/>
                  </a:cubicBezTo>
                  <a:close/>
                  <a:moveTo>
                    <a:pt x="7561" y="2022"/>
                  </a:moveTo>
                  <a:lnTo>
                    <a:pt x="10680" y="5141"/>
                  </a:lnTo>
                  <a:cubicBezTo>
                    <a:pt x="9546" y="7157"/>
                    <a:pt x="7687" y="8669"/>
                    <a:pt x="5419" y="9331"/>
                  </a:cubicBezTo>
                  <a:lnTo>
                    <a:pt x="3403" y="7346"/>
                  </a:lnTo>
                  <a:cubicBezTo>
                    <a:pt x="4064" y="5109"/>
                    <a:pt x="5576" y="3219"/>
                    <a:pt x="7561" y="2022"/>
                  </a:cubicBezTo>
                  <a:close/>
                  <a:moveTo>
                    <a:pt x="2899" y="8008"/>
                  </a:moveTo>
                  <a:lnTo>
                    <a:pt x="4789" y="9898"/>
                  </a:lnTo>
                  <a:lnTo>
                    <a:pt x="4316" y="10623"/>
                  </a:lnTo>
                  <a:lnTo>
                    <a:pt x="2142" y="8449"/>
                  </a:lnTo>
                  <a:lnTo>
                    <a:pt x="2899" y="8008"/>
                  </a:lnTo>
                  <a:close/>
                  <a:moveTo>
                    <a:pt x="2363" y="9867"/>
                  </a:moveTo>
                  <a:lnTo>
                    <a:pt x="2899" y="10371"/>
                  </a:lnTo>
                  <a:cubicBezTo>
                    <a:pt x="2741" y="10497"/>
                    <a:pt x="2520" y="10654"/>
                    <a:pt x="2300" y="10780"/>
                  </a:cubicBezTo>
                  <a:cubicBezTo>
                    <a:pt x="1985" y="10969"/>
                    <a:pt x="1733" y="11095"/>
                    <a:pt x="1638" y="11127"/>
                  </a:cubicBezTo>
                  <a:cubicBezTo>
                    <a:pt x="1701" y="10969"/>
                    <a:pt x="1796" y="10780"/>
                    <a:pt x="1985" y="10465"/>
                  </a:cubicBezTo>
                  <a:cubicBezTo>
                    <a:pt x="2142" y="10213"/>
                    <a:pt x="2268" y="10024"/>
                    <a:pt x="2363" y="9867"/>
                  </a:cubicBezTo>
                  <a:close/>
                  <a:moveTo>
                    <a:pt x="8191" y="8984"/>
                  </a:moveTo>
                  <a:lnTo>
                    <a:pt x="8191" y="8984"/>
                  </a:lnTo>
                  <a:cubicBezTo>
                    <a:pt x="7971" y="9867"/>
                    <a:pt x="7467" y="10686"/>
                    <a:pt x="6711" y="11284"/>
                  </a:cubicBezTo>
                  <a:cubicBezTo>
                    <a:pt x="6837" y="10749"/>
                    <a:pt x="6837" y="10245"/>
                    <a:pt x="6774" y="9741"/>
                  </a:cubicBezTo>
                  <a:cubicBezTo>
                    <a:pt x="7309" y="9551"/>
                    <a:pt x="7782" y="9268"/>
                    <a:pt x="8191" y="8984"/>
                  </a:cubicBezTo>
                  <a:close/>
                  <a:moveTo>
                    <a:pt x="11509" y="1"/>
                  </a:moveTo>
                  <a:cubicBezTo>
                    <a:pt x="11474" y="1"/>
                    <a:pt x="11440" y="2"/>
                    <a:pt x="11405" y="6"/>
                  </a:cubicBezTo>
                  <a:cubicBezTo>
                    <a:pt x="10365" y="100"/>
                    <a:pt x="9389" y="321"/>
                    <a:pt x="8412" y="730"/>
                  </a:cubicBezTo>
                  <a:cubicBezTo>
                    <a:pt x="7498" y="1077"/>
                    <a:pt x="6616" y="1644"/>
                    <a:pt x="5797" y="2274"/>
                  </a:cubicBezTo>
                  <a:cubicBezTo>
                    <a:pt x="5324" y="2652"/>
                    <a:pt x="4852" y="3093"/>
                    <a:pt x="4474" y="3566"/>
                  </a:cubicBezTo>
                  <a:cubicBezTo>
                    <a:pt x="3245" y="3629"/>
                    <a:pt x="2048" y="4196"/>
                    <a:pt x="1166" y="5109"/>
                  </a:cubicBezTo>
                  <a:cubicBezTo>
                    <a:pt x="725" y="5519"/>
                    <a:pt x="378" y="6054"/>
                    <a:pt x="95" y="6590"/>
                  </a:cubicBezTo>
                  <a:cubicBezTo>
                    <a:pt x="0" y="6748"/>
                    <a:pt x="63" y="6937"/>
                    <a:pt x="158" y="7063"/>
                  </a:cubicBezTo>
                  <a:cubicBezTo>
                    <a:pt x="252" y="7157"/>
                    <a:pt x="378" y="7189"/>
                    <a:pt x="441" y="7189"/>
                  </a:cubicBezTo>
                  <a:cubicBezTo>
                    <a:pt x="536" y="7189"/>
                    <a:pt x="567" y="7189"/>
                    <a:pt x="630" y="7157"/>
                  </a:cubicBezTo>
                  <a:cubicBezTo>
                    <a:pt x="1198" y="6873"/>
                    <a:pt x="1842" y="6743"/>
                    <a:pt x="2471" y="6743"/>
                  </a:cubicBezTo>
                  <a:cubicBezTo>
                    <a:pt x="2540" y="6743"/>
                    <a:pt x="2609" y="6744"/>
                    <a:pt x="2678" y="6748"/>
                  </a:cubicBezTo>
                  <a:cubicBezTo>
                    <a:pt x="2647" y="6905"/>
                    <a:pt x="2615" y="7031"/>
                    <a:pt x="2584" y="7189"/>
                  </a:cubicBezTo>
                  <a:lnTo>
                    <a:pt x="1229" y="7976"/>
                  </a:lnTo>
                  <a:cubicBezTo>
                    <a:pt x="1008" y="8134"/>
                    <a:pt x="945" y="8449"/>
                    <a:pt x="1166" y="8606"/>
                  </a:cubicBezTo>
                  <a:lnTo>
                    <a:pt x="1733" y="9173"/>
                  </a:lnTo>
                  <a:cubicBezTo>
                    <a:pt x="1544" y="9425"/>
                    <a:pt x="1323" y="9772"/>
                    <a:pt x="1103" y="10119"/>
                  </a:cubicBezTo>
                  <a:cubicBezTo>
                    <a:pt x="945" y="10465"/>
                    <a:pt x="788" y="10717"/>
                    <a:pt x="725" y="10906"/>
                  </a:cubicBezTo>
                  <a:cubicBezTo>
                    <a:pt x="599" y="11316"/>
                    <a:pt x="630" y="11599"/>
                    <a:pt x="851" y="11788"/>
                  </a:cubicBezTo>
                  <a:cubicBezTo>
                    <a:pt x="981" y="11918"/>
                    <a:pt x="1144" y="11961"/>
                    <a:pt x="1320" y="11961"/>
                  </a:cubicBezTo>
                  <a:cubicBezTo>
                    <a:pt x="1443" y="11961"/>
                    <a:pt x="1572" y="11940"/>
                    <a:pt x="1701" y="11914"/>
                  </a:cubicBezTo>
                  <a:cubicBezTo>
                    <a:pt x="1953" y="11820"/>
                    <a:pt x="2174" y="11694"/>
                    <a:pt x="2489" y="11505"/>
                  </a:cubicBezTo>
                  <a:cubicBezTo>
                    <a:pt x="2836" y="11316"/>
                    <a:pt x="3151" y="11095"/>
                    <a:pt x="3434" y="10875"/>
                  </a:cubicBezTo>
                  <a:lnTo>
                    <a:pt x="4033" y="11473"/>
                  </a:lnTo>
                  <a:cubicBezTo>
                    <a:pt x="4116" y="11557"/>
                    <a:pt x="4225" y="11597"/>
                    <a:pt x="4330" y="11597"/>
                  </a:cubicBezTo>
                  <a:cubicBezTo>
                    <a:pt x="4464" y="11597"/>
                    <a:pt x="4593" y="11533"/>
                    <a:pt x="4663" y="11410"/>
                  </a:cubicBezTo>
                  <a:lnTo>
                    <a:pt x="5450" y="10056"/>
                  </a:lnTo>
                  <a:cubicBezTo>
                    <a:pt x="5608" y="10024"/>
                    <a:pt x="5734" y="9993"/>
                    <a:pt x="5892" y="9930"/>
                  </a:cubicBezTo>
                  <a:lnTo>
                    <a:pt x="5892" y="9930"/>
                  </a:lnTo>
                  <a:cubicBezTo>
                    <a:pt x="5923" y="10591"/>
                    <a:pt x="5797" y="11316"/>
                    <a:pt x="5482" y="11977"/>
                  </a:cubicBezTo>
                  <a:cubicBezTo>
                    <a:pt x="5419" y="12135"/>
                    <a:pt x="5450" y="12324"/>
                    <a:pt x="5576" y="12450"/>
                  </a:cubicBezTo>
                  <a:cubicBezTo>
                    <a:pt x="5639" y="12534"/>
                    <a:pt x="5759" y="12576"/>
                    <a:pt x="5878" y="12576"/>
                  </a:cubicBezTo>
                  <a:cubicBezTo>
                    <a:pt x="5937" y="12576"/>
                    <a:pt x="5997" y="12565"/>
                    <a:pt x="6049" y="12544"/>
                  </a:cubicBezTo>
                  <a:cubicBezTo>
                    <a:pt x="6585" y="12261"/>
                    <a:pt x="7089" y="11914"/>
                    <a:pt x="7530" y="11473"/>
                  </a:cubicBezTo>
                  <a:cubicBezTo>
                    <a:pt x="8443" y="10560"/>
                    <a:pt x="8979" y="9394"/>
                    <a:pt x="9074" y="8165"/>
                  </a:cubicBezTo>
                  <a:cubicBezTo>
                    <a:pt x="9546" y="7756"/>
                    <a:pt x="9987" y="7346"/>
                    <a:pt x="10365" y="6811"/>
                  </a:cubicBezTo>
                  <a:cubicBezTo>
                    <a:pt x="11027" y="5991"/>
                    <a:pt x="11562" y="5141"/>
                    <a:pt x="11940" y="4227"/>
                  </a:cubicBezTo>
                  <a:cubicBezTo>
                    <a:pt x="12350" y="3282"/>
                    <a:pt x="12571" y="2242"/>
                    <a:pt x="12665" y="1234"/>
                  </a:cubicBezTo>
                  <a:cubicBezTo>
                    <a:pt x="12760" y="1014"/>
                    <a:pt x="12665" y="636"/>
                    <a:pt x="12382" y="384"/>
                  </a:cubicBezTo>
                  <a:cubicBezTo>
                    <a:pt x="12126" y="128"/>
                    <a:pt x="11820" y="1"/>
                    <a:pt x="115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0482;p78"/>
            <p:cNvSpPr/>
            <p:nvPr/>
          </p:nvSpPr>
          <p:spPr>
            <a:xfrm>
              <a:off x="-64636900" y="2010600"/>
              <a:ext cx="89800" cy="82525"/>
            </a:xfrm>
            <a:custGeom>
              <a:avLst/>
              <a:gdLst/>
              <a:ahLst/>
              <a:cxnLst/>
              <a:rect l="l" t="t" r="r" b="b"/>
              <a:pathLst>
                <a:path w="3592" h="3301" extrusionOk="0">
                  <a:moveTo>
                    <a:pt x="1828" y="827"/>
                  </a:moveTo>
                  <a:cubicBezTo>
                    <a:pt x="2048" y="827"/>
                    <a:pt x="2269" y="906"/>
                    <a:pt x="2426" y="1064"/>
                  </a:cubicBezTo>
                  <a:cubicBezTo>
                    <a:pt x="2741" y="1410"/>
                    <a:pt x="2741" y="1914"/>
                    <a:pt x="2426" y="2229"/>
                  </a:cubicBezTo>
                  <a:cubicBezTo>
                    <a:pt x="2269" y="2387"/>
                    <a:pt x="2048" y="2466"/>
                    <a:pt x="1828" y="2466"/>
                  </a:cubicBezTo>
                  <a:cubicBezTo>
                    <a:pt x="1607" y="2466"/>
                    <a:pt x="1387" y="2387"/>
                    <a:pt x="1229" y="2229"/>
                  </a:cubicBezTo>
                  <a:cubicBezTo>
                    <a:pt x="914" y="1914"/>
                    <a:pt x="914" y="1379"/>
                    <a:pt x="1229" y="1064"/>
                  </a:cubicBezTo>
                  <a:cubicBezTo>
                    <a:pt x="1387" y="906"/>
                    <a:pt x="1607" y="827"/>
                    <a:pt x="1828" y="827"/>
                  </a:cubicBezTo>
                  <a:close/>
                  <a:moveTo>
                    <a:pt x="1820" y="0"/>
                  </a:moveTo>
                  <a:cubicBezTo>
                    <a:pt x="1402" y="0"/>
                    <a:pt x="977" y="166"/>
                    <a:pt x="631" y="497"/>
                  </a:cubicBezTo>
                  <a:cubicBezTo>
                    <a:pt x="0" y="1127"/>
                    <a:pt x="0" y="2198"/>
                    <a:pt x="631" y="2828"/>
                  </a:cubicBezTo>
                  <a:cubicBezTo>
                    <a:pt x="946" y="3143"/>
                    <a:pt x="1371" y="3301"/>
                    <a:pt x="1796" y="3301"/>
                  </a:cubicBezTo>
                  <a:cubicBezTo>
                    <a:pt x="2222" y="3301"/>
                    <a:pt x="2647" y="3143"/>
                    <a:pt x="2962" y="2828"/>
                  </a:cubicBezTo>
                  <a:cubicBezTo>
                    <a:pt x="3592" y="2198"/>
                    <a:pt x="3592" y="1127"/>
                    <a:pt x="2962" y="497"/>
                  </a:cubicBezTo>
                  <a:cubicBezTo>
                    <a:pt x="2647" y="166"/>
                    <a:pt x="2237" y="0"/>
                    <a:pt x="1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 name="Google Shape;9943;p76"/>
          <p:cNvGrpSpPr/>
          <p:nvPr/>
        </p:nvGrpSpPr>
        <p:grpSpPr>
          <a:xfrm>
            <a:off x="4896797" y="2584127"/>
            <a:ext cx="340221" cy="340168"/>
            <a:chOff x="3270475" y="1427025"/>
            <a:chExt cx="483200" cy="483125"/>
          </a:xfrm>
        </p:grpSpPr>
        <p:sp>
          <p:nvSpPr>
            <p:cNvPr id="36" name="Google Shape;9944;p76"/>
            <p:cNvSpPr/>
            <p:nvPr/>
          </p:nvSpPr>
          <p:spPr>
            <a:xfrm>
              <a:off x="3270475" y="1427025"/>
              <a:ext cx="483200" cy="483125"/>
            </a:xfrm>
            <a:custGeom>
              <a:avLst/>
              <a:gdLst/>
              <a:ahLst/>
              <a:cxnLst/>
              <a:rect l="l" t="t" r="r" b="b"/>
              <a:pathLst>
                <a:path w="19328" h="19325" extrusionOk="0">
                  <a:moveTo>
                    <a:pt x="9630" y="1133"/>
                  </a:moveTo>
                  <a:cubicBezTo>
                    <a:pt x="14352" y="1133"/>
                    <a:pt x="18196" y="4943"/>
                    <a:pt x="18196" y="9626"/>
                  </a:cubicBezTo>
                  <a:cubicBezTo>
                    <a:pt x="18196" y="14349"/>
                    <a:pt x="14352" y="18193"/>
                    <a:pt x="9630" y="18193"/>
                  </a:cubicBezTo>
                  <a:cubicBezTo>
                    <a:pt x="4946" y="18193"/>
                    <a:pt x="1136" y="14349"/>
                    <a:pt x="1136" y="9626"/>
                  </a:cubicBezTo>
                  <a:cubicBezTo>
                    <a:pt x="1136" y="4943"/>
                    <a:pt x="4946" y="1133"/>
                    <a:pt x="9630" y="1133"/>
                  </a:cubicBezTo>
                  <a:close/>
                  <a:moveTo>
                    <a:pt x="9641" y="0"/>
                  </a:moveTo>
                  <a:cubicBezTo>
                    <a:pt x="9637" y="0"/>
                    <a:pt x="9633" y="0"/>
                    <a:pt x="9630" y="0"/>
                  </a:cubicBezTo>
                  <a:cubicBezTo>
                    <a:pt x="4312" y="0"/>
                    <a:pt x="4" y="4309"/>
                    <a:pt x="4" y="9626"/>
                  </a:cubicBezTo>
                  <a:cubicBezTo>
                    <a:pt x="1" y="12187"/>
                    <a:pt x="1012" y="14648"/>
                    <a:pt x="2821" y="16465"/>
                  </a:cubicBezTo>
                  <a:cubicBezTo>
                    <a:pt x="4644" y="18310"/>
                    <a:pt x="7063" y="19325"/>
                    <a:pt x="9630" y="19325"/>
                  </a:cubicBezTo>
                  <a:cubicBezTo>
                    <a:pt x="10922" y="19325"/>
                    <a:pt x="12199" y="19065"/>
                    <a:pt x="13389" y="18555"/>
                  </a:cubicBezTo>
                  <a:cubicBezTo>
                    <a:pt x="15711" y="17558"/>
                    <a:pt x="17562" y="15708"/>
                    <a:pt x="18558" y="13386"/>
                  </a:cubicBezTo>
                  <a:cubicBezTo>
                    <a:pt x="19068" y="12196"/>
                    <a:pt x="19328" y="10919"/>
                    <a:pt x="19328" y="9626"/>
                  </a:cubicBezTo>
                  <a:cubicBezTo>
                    <a:pt x="19328" y="7060"/>
                    <a:pt x="18313" y="4641"/>
                    <a:pt x="16469" y="2818"/>
                  </a:cubicBezTo>
                  <a:cubicBezTo>
                    <a:pt x="14654" y="1012"/>
                    <a:pt x="12197" y="0"/>
                    <a:pt x="96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7" name="Google Shape;9945;p76"/>
            <p:cNvSpPr/>
            <p:nvPr/>
          </p:nvSpPr>
          <p:spPr>
            <a:xfrm>
              <a:off x="3497550" y="1596875"/>
              <a:ext cx="87650" cy="141525"/>
            </a:xfrm>
            <a:custGeom>
              <a:avLst/>
              <a:gdLst/>
              <a:ahLst/>
              <a:cxnLst/>
              <a:rect l="l" t="t" r="r" b="b"/>
              <a:pathLst>
                <a:path w="3506" h="5661" extrusionOk="0">
                  <a:moveTo>
                    <a:pt x="2885" y="1"/>
                  </a:moveTo>
                  <a:cubicBezTo>
                    <a:pt x="2740" y="1"/>
                    <a:pt x="2595" y="56"/>
                    <a:pt x="2485" y="166"/>
                  </a:cubicBezTo>
                  <a:lnTo>
                    <a:pt x="220" y="2431"/>
                  </a:lnTo>
                  <a:cubicBezTo>
                    <a:pt x="0" y="2651"/>
                    <a:pt x="0" y="3011"/>
                    <a:pt x="220" y="3231"/>
                  </a:cubicBezTo>
                  <a:lnTo>
                    <a:pt x="2485" y="5496"/>
                  </a:lnTo>
                  <a:cubicBezTo>
                    <a:pt x="2595" y="5606"/>
                    <a:pt x="2740" y="5661"/>
                    <a:pt x="2885" y="5661"/>
                  </a:cubicBezTo>
                  <a:cubicBezTo>
                    <a:pt x="3030" y="5661"/>
                    <a:pt x="3175" y="5606"/>
                    <a:pt x="3285" y="5496"/>
                  </a:cubicBezTo>
                  <a:cubicBezTo>
                    <a:pt x="3506" y="5275"/>
                    <a:pt x="3506" y="4916"/>
                    <a:pt x="3285" y="4695"/>
                  </a:cubicBezTo>
                  <a:lnTo>
                    <a:pt x="1422" y="2832"/>
                  </a:lnTo>
                  <a:lnTo>
                    <a:pt x="3285" y="966"/>
                  </a:lnTo>
                  <a:cubicBezTo>
                    <a:pt x="3506" y="746"/>
                    <a:pt x="3506" y="387"/>
                    <a:pt x="3285" y="166"/>
                  </a:cubicBezTo>
                  <a:cubicBezTo>
                    <a:pt x="3175" y="56"/>
                    <a:pt x="3030" y="1"/>
                    <a:pt x="28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 name="Google Shape;9946;p76"/>
            <p:cNvSpPr/>
            <p:nvPr/>
          </p:nvSpPr>
          <p:spPr>
            <a:xfrm>
              <a:off x="3327100" y="1483625"/>
              <a:ext cx="369975" cy="369925"/>
            </a:xfrm>
            <a:custGeom>
              <a:avLst/>
              <a:gdLst/>
              <a:ahLst/>
              <a:cxnLst/>
              <a:rect l="l" t="t" r="r" b="b"/>
              <a:pathLst>
                <a:path w="14799" h="14797" extrusionOk="0">
                  <a:moveTo>
                    <a:pt x="7929" y="1157"/>
                  </a:moveTo>
                  <a:cubicBezTo>
                    <a:pt x="9206" y="1272"/>
                    <a:pt x="10420" y="1770"/>
                    <a:pt x="11411" y="2589"/>
                  </a:cubicBezTo>
                  <a:lnTo>
                    <a:pt x="11042" y="2957"/>
                  </a:lnTo>
                  <a:cubicBezTo>
                    <a:pt x="10828" y="3180"/>
                    <a:pt x="10831" y="3534"/>
                    <a:pt x="11048" y="3751"/>
                  </a:cubicBezTo>
                  <a:cubicBezTo>
                    <a:pt x="11158" y="3861"/>
                    <a:pt x="11303" y="3916"/>
                    <a:pt x="11448" y="3916"/>
                  </a:cubicBezTo>
                  <a:cubicBezTo>
                    <a:pt x="11590" y="3916"/>
                    <a:pt x="11732" y="3863"/>
                    <a:pt x="11842" y="3757"/>
                  </a:cubicBezTo>
                  <a:lnTo>
                    <a:pt x="12214" y="3389"/>
                  </a:lnTo>
                  <a:cubicBezTo>
                    <a:pt x="13026" y="4349"/>
                    <a:pt x="13524" y="5539"/>
                    <a:pt x="13639" y="6795"/>
                  </a:cubicBezTo>
                  <a:lnTo>
                    <a:pt x="13101" y="6795"/>
                  </a:lnTo>
                  <a:cubicBezTo>
                    <a:pt x="12787" y="6795"/>
                    <a:pt x="12534" y="7048"/>
                    <a:pt x="12534" y="7362"/>
                  </a:cubicBezTo>
                  <a:cubicBezTo>
                    <a:pt x="12534" y="7673"/>
                    <a:pt x="12787" y="7927"/>
                    <a:pt x="13101" y="7927"/>
                  </a:cubicBezTo>
                  <a:lnTo>
                    <a:pt x="13639" y="7927"/>
                  </a:lnTo>
                  <a:cubicBezTo>
                    <a:pt x="13515" y="9198"/>
                    <a:pt x="13005" y="10400"/>
                    <a:pt x="12178" y="11375"/>
                  </a:cubicBezTo>
                  <a:lnTo>
                    <a:pt x="11842" y="11040"/>
                  </a:lnTo>
                  <a:cubicBezTo>
                    <a:pt x="11732" y="10934"/>
                    <a:pt x="11590" y="10881"/>
                    <a:pt x="11448" y="10881"/>
                  </a:cubicBezTo>
                  <a:cubicBezTo>
                    <a:pt x="11303" y="10881"/>
                    <a:pt x="11158" y="10936"/>
                    <a:pt x="11048" y="11046"/>
                  </a:cubicBezTo>
                  <a:cubicBezTo>
                    <a:pt x="10831" y="11264"/>
                    <a:pt x="10828" y="11617"/>
                    <a:pt x="11042" y="11840"/>
                  </a:cubicBezTo>
                  <a:lnTo>
                    <a:pt x="11377" y="12175"/>
                  </a:lnTo>
                  <a:cubicBezTo>
                    <a:pt x="10402" y="13003"/>
                    <a:pt x="9200" y="13513"/>
                    <a:pt x="7929" y="13637"/>
                  </a:cubicBezTo>
                  <a:lnTo>
                    <a:pt x="7929" y="13099"/>
                  </a:lnTo>
                  <a:cubicBezTo>
                    <a:pt x="7929" y="12785"/>
                    <a:pt x="7676" y="12532"/>
                    <a:pt x="7365" y="12532"/>
                  </a:cubicBezTo>
                  <a:cubicBezTo>
                    <a:pt x="7051" y="12532"/>
                    <a:pt x="6797" y="12785"/>
                    <a:pt x="6797" y="13099"/>
                  </a:cubicBezTo>
                  <a:lnTo>
                    <a:pt x="6797" y="13637"/>
                  </a:lnTo>
                  <a:cubicBezTo>
                    <a:pt x="5541" y="13522"/>
                    <a:pt x="4351" y="13024"/>
                    <a:pt x="3391" y="12212"/>
                  </a:cubicBezTo>
                  <a:lnTo>
                    <a:pt x="3759" y="11840"/>
                  </a:lnTo>
                  <a:cubicBezTo>
                    <a:pt x="3974" y="11617"/>
                    <a:pt x="3971" y="11264"/>
                    <a:pt x="3753" y="11046"/>
                  </a:cubicBezTo>
                  <a:cubicBezTo>
                    <a:pt x="3643" y="10936"/>
                    <a:pt x="3499" y="10881"/>
                    <a:pt x="3354" y="10881"/>
                  </a:cubicBezTo>
                  <a:cubicBezTo>
                    <a:pt x="3212" y="10881"/>
                    <a:pt x="3070" y="10934"/>
                    <a:pt x="2959" y="11040"/>
                  </a:cubicBezTo>
                  <a:lnTo>
                    <a:pt x="2591" y="11408"/>
                  </a:lnTo>
                  <a:cubicBezTo>
                    <a:pt x="1773" y="10418"/>
                    <a:pt x="1274" y="9204"/>
                    <a:pt x="1160" y="7927"/>
                  </a:cubicBezTo>
                  <a:lnTo>
                    <a:pt x="1703" y="7927"/>
                  </a:lnTo>
                  <a:cubicBezTo>
                    <a:pt x="2014" y="7927"/>
                    <a:pt x="2268" y="7673"/>
                    <a:pt x="2268" y="7362"/>
                  </a:cubicBezTo>
                  <a:cubicBezTo>
                    <a:pt x="2268" y="7048"/>
                    <a:pt x="2014" y="6795"/>
                    <a:pt x="1703" y="6795"/>
                  </a:cubicBezTo>
                  <a:lnTo>
                    <a:pt x="1163" y="6795"/>
                  </a:lnTo>
                  <a:cubicBezTo>
                    <a:pt x="1274" y="5539"/>
                    <a:pt x="1770" y="4346"/>
                    <a:pt x="2579" y="3377"/>
                  </a:cubicBezTo>
                  <a:lnTo>
                    <a:pt x="2959" y="3757"/>
                  </a:lnTo>
                  <a:cubicBezTo>
                    <a:pt x="3070" y="3863"/>
                    <a:pt x="3212" y="3916"/>
                    <a:pt x="3354" y="3916"/>
                  </a:cubicBezTo>
                  <a:cubicBezTo>
                    <a:pt x="3499" y="3916"/>
                    <a:pt x="3643" y="3861"/>
                    <a:pt x="3753" y="3751"/>
                  </a:cubicBezTo>
                  <a:cubicBezTo>
                    <a:pt x="3971" y="3534"/>
                    <a:pt x="3974" y="3180"/>
                    <a:pt x="3759" y="2957"/>
                  </a:cubicBezTo>
                  <a:lnTo>
                    <a:pt x="3379" y="2577"/>
                  </a:lnTo>
                  <a:cubicBezTo>
                    <a:pt x="4348" y="1767"/>
                    <a:pt x="5541" y="1272"/>
                    <a:pt x="6797" y="1160"/>
                  </a:cubicBezTo>
                  <a:lnTo>
                    <a:pt x="6797" y="1701"/>
                  </a:lnTo>
                  <a:cubicBezTo>
                    <a:pt x="6797" y="2012"/>
                    <a:pt x="7051" y="2266"/>
                    <a:pt x="7365" y="2266"/>
                  </a:cubicBezTo>
                  <a:cubicBezTo>
                    <a:pt x="7676" y="2266"/>
                    <a:pt x="7929" y="2012"/>
                    <a:pt x="7929" y="1701"/>
                  </a:cubicBezTo>
                  <a:lnTo>
                    <a:pt x="7929" y="1157"/>
                  </a:lnTo>
                  <a:close/>
                  <a:moveTo>
                    <a:pt x="7376" y="1"/>
                  </a:moveTo>
                  <a:cubicBezTo>
                    <a:pt x="7372" y="1"/>
                    <a:pt x="7368" y="1"/>
                    <a:pt x="7365" y="1"/>
                  </a:cubicBezTo>
                  <a:cubicBezTo>
                    <a:pt x="5435" y="1"/>
                    <a:pt x="3581" y="759"/>
                    <a:pt x="2210" y="2115"/>
                  </a:cubicBezTo>
                  <a:cubicBezTo>
                    <a:pt x="2174" y="2142"/>
                    <a:pt x="2141" y="2172"/>
                    <a:pt x="2114" y="2208"/>
                  </a:cubicBezTo>
                  <a:cubicBezTo>
                    <a:pt x="761" y="3582"/>
                    <a:pt x="3" y="5433"/>
                    <a:pt x="3" y="7362"/>
                  </a:cubicBezTo>
                  <a:cubicBezTo>
                    <a:pt x="0" y="9322"/>
                    <a:pt x="776" y="11206"/>
                    <a:pt x="2159" y="12598"/>
                  </a:cubicBezTo>
                  <a:lnTo>
                    <a:pt x="2177" y="12616"/>
                  </a:lnTo>
                  <a:lnTo>
                    <a:pt x="2180" y="12619"/>
                  </a:lnTo>
                  <a:lnTo>
                    <a:pt x="2186" y="12625"/>
                  </a:lnTo>
                  <a:cubicBezTo>
                    <a:pt x="3578" y="14023"/>
                    <a:pt x="5414" y="14796"/>
                    <a:pt x="7365" y="14796"/>
                  </a:cubicBezTo>
                  <a:cubicBezTo>
                    <a:pt x="9327" y="14796"/>
                    <a:pt x="11187" y="14017"/>
                    <a:pt x="12603" y="12601"/>
                  </a:cubicBezTo>
                  <a:cubicBezTo>
                    <a:pt x="14019" y="11185"/>
                    <a:pt x="14798" y="9325"/>
                    <a:pt x="14798" y="7362"/>
                  </a:cubicBezTo>
                  <a:cubicBezTo>
                    <a:pt x="14798" y="5415"/>
                    <a:pt x="14028" y="3576"/>
                    <a:pt x="12627" y="2184"/>
                  </a:cubicBezTo>
                  <a:lnTo>
                    <a:pt x="12621" y="2178"/>
                  </a:lnTo>
                  <a:cubicBezTo>
                    <a:pt x="12621" y="2175"/>
                    <a:pt x="12618" y="2175"/>
                    <a:pt x="12618" y="2175"/>
                  </a:cubicBezTo>
                  <a:lnTo>
                    <a:pt x="12600" y="2157"/>
                  </a:lnTo>
                  <a:cubicBezTo>
                    <a:pt x="11211" y="777"/>
                    <a:pt x="9331" y="1"/>
                    <a:pt x="73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transition spd="slow">
    <p:wip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rgbClr val="13367C"/>
            </a:gs>
            <a:gs pos="100000">
              <a:schemeClr val="dk2"/>
            </a:gs>
          </a:gsLst>
          <a:lin ang="5400012" scaled="0"/>
        </a:gradFill>
        <a:effectLst/>
      </p:bgPr>
    </p:bg>
    <p:spTree>
      <p:nvGrpSpPr>
        <p:cNvPr id="1" name="Shape 824"/>
        <p:cNvGrpSpPr/>
        <p:nvPr/>
      </p:nvGrpSpPr>
      <p:grpSpPr>
        <a:xfrm>
          <a:off x="0" y="0"/>
          <a:ext cx="0" cy="0"/>
          <a:chOff x="0" y="0"/>
          <a:chExt cx="0" cy="0"/>
        </a:xfrm>
      </p:grpSpPr>
      <p:sp>
        <p:nvSpPr>
          <p:cNvPr id="825" name="Google Shape;825;p35"/>
          <p:cNvSpPr txBox="1">
            <a:spLocks noGrp="1"/>
          </p:cNvSpPr>
          <p:nvPr>
            <p:ph type="title"/>
          </p:nvPr>
        </p:nvSpPr>
        <p:spPr>
          <a:xfrm>
            <a:off x="3216900" y="1653325"/>
            <a:ext cx="1599000" cy="123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02</a:t>
            </a:r>
            <a:endParaRPr dirty="0"/>
          </a:p>
        </p:txBody>
      </p:sp>
      <p:sp>
        <p:nvSpPr>
          <p:cNvPr id="826" name="Google Shape;826;p35"/>
          <p:cNvSpPr txBox="1">
            <a:spLocks noGrp="1"/>
          </p:cNvSpPr>
          <p:nvPr>
            <p:ph type="title" idx="2"/>
          </p:nvPr>
        </p:nvSpPr>
        <p:spPr>
          <a:xfrm>
            <a:off x="3216900" y="2879675"/>
            <a:ext cx="2622000" cy="610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Các chức năng chính</a:t>
            </a:r>
            <a:endParaRPr dirty="0"/>
          </a:p>
        </p:txBody>
      </p:sp>
      <p:grpSp>
        <p:nvGrpSpPr>
          <p:cNvPr id="827" name="Google Shape;827;p35"/>
          <p:cNvGrpSpPr/>
          <p:nvPr/>
        </p:nvGrpSpPr>
        <p:grpSpPr>
          <a:xfrm>
            <a:off x="6275049" y="1382979"/>
            <a:ext cx="2377553" cy="2377553"/>
            <a:chOff x="6198197" y="1098851"/>
            <a:chExt cx="2945797" cy="2945797"/>
          </a:xfrm>
        </p:grpSpPr>
        <p:sp>
          <p:nvSpPr>
            <p:cNvPr id="828" name="Google Shape;828;p35"/>
            <p:cNvSpPr/>
            <p:nvPr/>
          </p:nvSpPr>
          <p:spPr>
            <a:xfrm>
              <a:off x="7315562" y="1098851"/>
              <a:ext cx="1218960" cy="1218960"/>
            </a:xfrm>
            <a:custGeom>
              <a:avLst/>
              <a:gdLst/>
              <a:ahLst/>
              <a:cxnLst/>
              <a:rect l="l" t="t" r="r" b="b"/>
              <a:pathLst>
                <a:path w="78289" h="78289" extrusionOk="0">
                  <a:moveTo>
                    <a:pt x="39134" y="22835"/>
                  </a:moveTo>
                  <a:cubicBezTo>
                    <a:pt x="41240" y="22835"/>
                    <a:pt x="43361" y="23241"/>
                    <a:pt x="45375" y="24074"/>
                  </a:cubicBezTo>
                  <a:cubicBezTo>
                    <a:pt x="51475" y="26586"/>
                    <a:pt x="55454" y="32556"/>
                    <a:pt x="55454" y="39145"/>
                  </a:cubicBezTo>
                  <a:cubicBezTo>
                    <a:pt x="55454" y="48148"/>
                    <a:pt x="48148" y="55455"/>
                    <a:pt x="39145" y="55455"/>
                  </a:cubicBezTo>
                  <a:cubicBezTo>
                    <a:pt x="32555" y="55455"/>
                    <a:pt x="26586" y="51475"/>
                    <a:pt x="24074" y="45375"/>
                  </a:cubicBezTo>
                  <a:cubicBezTo>
                    <a:pt x="21562" y="39308"/>
                    <a:pt x="22932" y="32262"/>
                    <a:pt x="27597" y="27597"/>
                  </a:cubicBezTo>
                  <a:cubicBezTo>
                    <a:pt x="30714" y="24481"/>
                    <a:pt x="34893" y="22835"/>
                    <a:pt x="39134" y="22835"/>
                  </a:cubicBezTo>
                  <a:close/>
                  <a:moveTo>
                    <a:pt x="32621" y="1"/>
                  </a:moveTo>
                  <a:lnTo>
                    <a:pt x="32621" y="7177"/>
                  </a:lnTo>
                  <a:cubicBezTo>
                    <a:pt x="28543" y="8025"/>
                    <a:pt x="24629" y="9624"/>
                    <a:pt x="21171" y="11940"/>
                  </a:cubicBezTo>
                  <a:lnTo>
                    <a:pt x="16082" y="6851"/>
                  </a:lnTo>
                  <a:lnTo>
                    <a:pt x="6851" y="16083"/>
                  </a:lnTo>
                  <a:lnTo>
                    <a:pt x="11940" y="21171"/>
                  </a:lnTo>
                  <a:cubicBezTo>
                    <a:pt x="9624" y="24629"/>
                    <a:pt x="8025" y="28543"/>
                    <a:pt x="7177" y="32621"/>
                  </a:cubicBezTo>
                  <a:lnTo>
                    <a:pt x="1" y="32621"/>
                  </a:lnTo>
                  <a:lnTo>
                    <a:pt x="1" y="45669"/>
                  </a:lnTo>
                  <a:lnTo>
                    <a:pt x="7177" y="45669"/>
                  </a:lnTo>
                  <a:cubicBezTo>
                    <a:pt x="8025" y="49746"/>
                    <a:pt x="9624" y="53661"/>
                    <a:pt x="11940" y="57118"/>
                  </a:cubicBezTo>
                  <a:lnTo>
                    <a:pt x="6851" y="62207"/>
                  </a:lnTo>
                  <a:lnTo>
                    <a:pt x="16082" y="71438"/>
                  </a:lnTo>
                  <a:lnTo>
                    <a:pt x="21171" y="66350"/>
                  </a:lnTo>
                  <a:cubicBezTo>
                    <a:pt x="24629" y="68666"/>
                    <a:pt x="28543" y="70264"/>
                    <a:pt x="32621" y="71112"/>
                  </a:cubicBezTo>
                  <a:lnTo>
                    <a:pt x="32621" y="78289"/>
                  </a:lnTo>
                  <a:lnTo>
                    <a:pt x="45668" y="78289"/>
                  </a:lnTo>
                  <a:lnTo>
                    <a:pt x="45668" y="71112"/>
                  </a:lnTo>
                  <a:cubicBezTo>
                    <a:pt x="49746" y="70264"/>
                    <a:pt x="53660" y="68666"/>
                    <a:pt x="57118" y="66350"/>
                  </a:cubicBezTo>
                  <a:lnTo>
                    <a:pt x="62207" y="71438"/>
                  </a:lnTo>
                  <a:lnTo>
                    <a:pt x="71438" y="62207"/>
                  </a:lnTo>
                  <a:lnTo>
                    <a:pt x="66349" y="57118"/>
                  </a:lnTo>
                  <a:cubicBezTo>
                    <a:pt x="68665" y="53661"/>
                    <a:pt x="70264" y="49746"/>
                    <a:pt x="71112" y="45669"/>
                  </a:cubicBezTo>
                  <a:lnTo>
                    <a:pt x="78288" y="45669"/>
                  </a:lnTo>
                  <a:lnTo>
                    <a:pt x="78288" y="32621"/>
                  </a:lnTo>
                  <a:lnTo>
                    <a:pt x="71112" y="32621"/>
                  </a:lnTo>
                  <a:cubicBezTo>
                    <a:pt x="70264" y="28543"/>
                    <a:pt x="68665" y="24629"/>
                    <a:pt x="66349" y="21171"/>
                  </a:cubicBezTo>
                  <a:lnTo>
                    <a:pt x="71438" y="16083"/>
                  </a:lnTo>
                  <a:lnTo>
                    <a:pt x="62207" y="6851"/>
                  </a:lnTo>
                  <a:lnTo>
                    <a:pt x="57118" y="11940"/>
                  </a:lnTo>
                  <a:cubicBezTo>
                    <a:pt x="53660" y="9624"/>
                    <a:pt x="49746" y="8025"/>
                    <a:pt x="45668" y="7177"/>
                  </a:cubicBezTo>
                  <a:lnTo>
                    <a:pt x="45668" y="1"/>
                  </a:lnTo>
                  <a:close/>
                </a:path>
              </a:pathLst>
            </a:custGeom>
            <a:solidFill>
              <a:srgbClr val="35C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35"/>
            <p:cNvSpPr/>
            <p:nvPr/>
          </p:nvSpPr>
          <p:spPr>
            <a:xfrm>
              <a:off x="7213984" y="2419374"/>
              <a:ext cx="355541" cy="152384"/>
            </a:xfrm>
            <a:custGeom>
              <a:avLst/>
              <a:gdLst/>
              <a:ahLst/>
              <a:cxnLst/>
              <a:rect l="l" t="t" r="r" b="b"/>
              <a:pathLst>
                <a:path w="22835" h="9787" extrusionOk="0">
                  <a:moveTo>
                    <a:pt x="1" y="1"/>
                  </a:moveTo>
                  <a:lnTo>
                    <a:pt x="1" y="9787"/>
                  </a:lnTo>
                  <a:lnTo>
                    <a:pt x="22835" y="9787"/>
                  </a:lnTo>
                  <a:lnTo>
                    <a:pt x="22835" y="1"/>
                  </a:lnTo>
                  <a:close/>
                </a:path>
              </a:pathLst>
            </a:custGeom>
            <a:solidFill>
              <a:srgbClr val="4B62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35"/>
            <p:cNvSpPr/>
            <p:nvPr/>
          </p:nvSpPr>
          <p:spPr>
            <a:xfrm>
              <a:off x="6283022" y="3307176"/>
              <a:ext cx="698875" cy="536854"/>
            </a:xfrm>
            <a:custGeom>
              <a:avLst/>
              <a:gdLst/>
              <a:ahLst/>
              <a:cxnLst/>
              <a:rect l="l" t="t" r="r" b="b"/>
              <a:pathLst>
                <a:path w="44886" h="34480" extrusionOk="0">
                  <a:moveTo>
                    <a:pt x="12722" y="0"/>
                  </a:moveTo>
                  <a:lnTo>
                    <a:pt x="9004" y="5350"/>
                  </a:lnTo>
                  <a:lnTo>
                    <a:pt x="21497" y="14092"/>
                  </a:lnTo>
                  <a:lnTo>
                    <a:pt x="0" y="29130"/>
                  </a:lnTo>
                  <a:lnTo>
                    <a:pt x="3752" y="34479"/>
                  </a:lnTo>
                  <a:lnTo>
                    <a:pt x="27173" y="18072"/>
                  </a:lnTo>
                  <a:lnTo>
                    <a:pt x="39666" y="26814"/>
                  </a:lnTo>
                  <a:lnTo>
                    <a:pt x="43418" y="21464"/>
                  </a:lnTo>
                  <a:lnTo>
                    <a:pt x="32849" y="14092"/>
                  </a:lnTo>
                  <a:lnTo>
                    <a:pt x="44885" y="5676"/>
                  </a:lnTo>
                  <a:lnTo>
                    <a:pt x="41134" y="326"/>
                  </a:lnTo>
                  <a:lnTo>
                    <a:pt x="27173" y="10112"/>
                  </a:lnTo>
                  <a:lnTo>
                    <a:pt x="1272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35"/>
            <p:cNvSpPr/>
            <p:nvPr/>
          </p:nvSpPr>
          <p:spPr>
            <a:xfrm>
              <a:off x="6807669" y="3130425"/>
              <a:ext cx="406330" cy="914224"/>
            </a:xfrm>
            <a:custGeom>
              <a:avLst/>
              <a:gdLst/>
              <a:ahLst/>
              <a:cxnLst/>
              <a:rect l="l" t="t" r="r" b="b"/>
              <a:pathLst>
                <a:path w="26097" h="58717" extrusionOk="0">
                  <a:moveTo>
                    <a:pt x="1" y="0"/>
                  </a:moveTo>
                  <a:lnTo>
                    <a:pt x="19573" y="58716"/>
                  </a:lnTo>
                  <a:lnTo>
                    <a:pt x="26097" y="58716"/>
                  </a:lnTo>
                  <a:lnTo>
                    <a:pt x="1435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35"/>
            <p:cNvSpPr/>
            <p:nvPr/>
          </p:nvSpPr>
          <p:spPr>
            <a:xfrm>
              <a:off x="6198197" y="3130425"/>
              <a:ext cx="406330" cy="914224"/>
            </a:xfrm>
            <a:custGeom>
              <a:avLst/>
              <a:gdLst/>
              <a:ahLst/>
              <a:cxnLst/>
              <a:rect l="l" t="t" r="r" b="b"/>
              <a:pathLst>
                <a:path w="26097" h="58717" extrusionOk="0">
                  <a:moveTo>
                    <a:pt x="11744" y="0"/>
                  </a:moveTo>
                  <a:lnTo>
                    <a:pt x="1" y="58716"/>
                  </a:lnTo>
                  <a:lnTo>
                    <a:pt x="6525" y="58716"/>
                  </a:lnTo>
                  <a:lnTo>
                    <a:pt x="2609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35"/>
            <p:cNvSpPr/>
            <p:nvPr/>
          </p:nvSpPr>
          <p:spPr>
            <a:xfrm>
              <a:off x="6198197" y="2267006"/>
              <a:ext cx="1371328" cy="1015802"/>
            </a:xfrm>
            <a:custGeom>
              <a:avLst/>
              <a:gdLst/>
              <a:ahLst/>
              <a:cxnLst/>
              <a:rect l="l" t="t" r="r" b="b"/>
              <a:pathLst>
                <a:path w="88075" h="65241" extrusionOk="0">
                  <a:moveTo>
                    <a:pt x="9787" y="1"/>
                  </a:moveTo>
                  <a:cubicBezTo>
                    <a:pt x="4372" y="1"/>
                    <a:pt x="1" y="4372"/>
                    <a:pt x="1" y="9787"/>
                  </a:cubicBezTo>
                  <a:lnTo>
                    <a:pt x="1" y="39144"/>
                  </a:lnTo>
                  <a:cubicBezTo>
                    <a:pt x="1" y="53562"/>
                    <a:pt x="11679" y="65240"/>
                    <a:pt x="26097" y="65240"/>
                  </a:cubicBezTo>
                  <a:lnTo>
                    <a:pt x="88075" y="65240"/>
                  </a:lnTo>
                  <a:lnTo>
                    <a:pt x="88075" y="48930"/>
                  </a:lnTo>
                  <a:lnTo>
                    <a:pt x="32621" y="48930"/>
                  </a:lnTo>
                  <a:cubicBezTo>
                    <a:pt x="23618" y="48930"/>
                    <a:pt x="16311" y="41624"/>
                    <a:pt x="16311" y="32621"/>
                  </a:cubicBezTo>
                  <a:lnTo>
                    <a:pt x="1631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35"/>
            <p:cNvSpPr/>
            <p:nvPr/>
          </p:nvSpPr>
          <p:spPr>
            <a:xfrm>
              <a:off x="6706090" y="2774900"/>
              <a:ext cx="1523696" cy="1168170"/>
            </a:xfrm>
            <a:custGeom>
              <a:avLst/>
              <a:gdLst/>
              <a:ahLst/>
              <a:cxnLst/>
              <a:rect l="l" t="t" r="r" b="b"/>
              <a:pathLst>
                <a:path w="97861" h="75027" extrusionOk="0">
                  <a:moveTo>
                    <a:pt x="1" y="1"/>
                  </a:moveTo>
                  <a:cubicBezTo>
                    <a:pt x="1" y="10798"/>
                    <a:pt x="8776" y="19572"/>
                    <a:pt x="19573" y="19572"/>
                  </a:cubicBezTo>
                  <a:lnTo>
                    <a:pt x="65241" y="19572"/>
                  </a:lnTo>
                  <a:lnTo>
                    <a:pt x="78289" y="75026"/>
                  </a:lnTo>
                  <a:lnTo>
                    <a:pt x="84812" y="75026"/>
                  </a:lnTo>
                  <a:lnTo>
                    <a:pt x="97860" y="68502"/>
                  </a:lnTo>
                  <a:lnTo>
                    <a:pt x="83932" y="10015"/>
                  </a:lnTo>
                  <a:cubicBezTo>
                    <a:pt x="82529" y="4143"/>
                    <a:pt x="77277" y="1"/>
                    <a:pt x="7124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35"/>
            <p:cNvSpPr/>
            <p:nvPr/>
          </p:nvSpPr>
          <p:spPr>
            <a:xfrm>
              <a:off x="7925034" y="3841476"/>
              <a:ext cx="507909" cy="203173"/>
            </a:xfrm>
            <a:custGeom>
              <a:avLst/>
              <a:gdLst/>
              <a:ahLst/>
              <a:cxnLst/>
              <a:rect l="l" t="t" r="r" b="b"/>
              <a:pathLst>
                <a:path w="32621" h="13049" extrusionOk="0">
                  <a:moveTo>
                    <a:pt x="19572" y="0"/>
                  </a:moveTo>
                  <a:lnTo>
                    <a:pt x="6524" y="6524"/>
                  </a:lnTo>
                  <a:lnTo>
                    <a:pt x="1" y="6524"/>
                  </a:lnTo>
                  <a:lnTo>
                    <a:pt x="1" y="13048"/>
                  </a:lnTo>
                  <a:lnTo>
                    <a:pt x="32620" y="13048"/>
                  </a:lnTo>
                  <a:lnTo>
                    <a:pt x="32620" y="6524"/>
                  </a:lnTo>
                  <a:lnTo>
                    <a:pt x="19572" y="0"/>
                  </a:lnTo>
                  <a:close/>
                </a:path>
              </a:pathLst>
            </a:custGeom>
            <a:solidFill>
              <a:srgbClr val="794B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35"/>
            <p:cNvSpPr/>
            <p:nvPr/>
          </p:nvSpPr>
          <p:spPr>
            <a:xfrm>
              <a:off x="6283022" y="1962270"/>
              <a:ext cx="1184924" cy="812645"/>
            </a:xfrm>
            <a:custGeom>
              <a:avLst/>
              <a:gdLst/>
              <a:ahLst/>
              <a:cxnLst/>
              <a:rect l="l" t="t" r="r" b="b"/>
              <a:pathLst>
                <a:path w="76103" h="52193" extrusionOk="0">
                  <a:moveTo>
                    <a:pt x="18170" y="1"/>
                  </a:moveTo>
                  <a:cubicBezTo>
                    <a:pt x="6394" y="1"/>
                    <a:pt x="0" y="13766"/>
                    <a:pt x="7601" y="22769"/>
                  </a:cubicBezTo>
                  <a:lnTo>
                    <a:pt x="7601" y="52193"/>
                  </a:lnTo>
                  <a:lnTo>
                    <a:pt x="43483" y="52193"/>
                  </a:lnTo>
                  <a:lnTo>
                    <a:pt x="43483" y="26097"/>
                  </a:lnTo>
                  <a:cubicBezTo>
                    <a:pt x="45473" y="24107"/>
                    <a:pt x="46190" y="21138"/>
                    <a:pt x="45277" y="18464"/>
                  </a:cubicBezTo>
                  <a:lnTo>
                    <a:pt x="43483" y="13049"/>
                  </a:lnTo>
                  <a:lnTo>
                    <a:pt x="43483" y="13049"/>
                  </a:lnTo>
                  <a:lnTo>
                    <a:pt x="50463" y="22378"/>
                  </a:lnTo>
                  <a:lnTo>
                    <a:pt x="55715" y="29359"/>
                  </a:lnTo>
                  <a:lnTo>
                    <a:pt x="76103" y="29359"/>
                  </a:lnTo>
                  <a:lnTo>
                    <a:pt x="60739" y="12103"/>
                  </a:lnTo>
                  <a:lnTo>
                    <a:pt x="53888" y="4372"/>
                  </a:lnTo>
                  <a:cubicBezTo>
                    <a:pt x="51409" y="1599"/>
                    <a:pt x="47886" y="1"/>
                    <a:pt x="44135" y="1"/>
                  </a:cubicBezTo>
                  <a:close/>
                </a:path>
              </a:pathLst>
            </a:cu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35"/>
            <p:cNvSpPr/>
            <p:nvPr/>
          </p:nvSpPr>
          <p:spPr>
            <a:xfrm>
              <a:off x="6283022" y="1962270"/>
              <a:ext cx="945706" cy="812645"/>
            </a:xfrm>
            <a:custGeom>
              <a:avLst/>
              <a:gdLst/>
              <a:ahLst/>
              <a:cxnLst/>
              <a:rect l="l" t="t" r="r" b="b"/>
              <a:pathLst>
                <a:path w="60739" h="52193" extrusionOk="0">
                  <a:moveTo>
                    <a:pt x="18170" y="1"/>
                  </a:moveTo>
                  <a:cubicBezTo>
                    <a:pt x="6394" y="1"/>
                    <a:pt x="0" y="13766"/>
                    <a:pt x="7601" y="22769"/>
                  </a:cubicBezTo>
                  <a:lnTo>
                    <a:pt x="7601" y="52193"/>
                  </a:lnTo>
                  <a:lnTo>
                    <a:pt x="43483" y="52193"/>
                  </a:lnTo>
                  <a:lnTo>
                    <a:pt x="43483" y="26097"/>
                  </a:lnTo>
                  <a:cubicBezTo>
                    <a:pt x="45473" y="24107"/>
                    <a:pt x="46190" y="21138"/>
                    <a:pt x="45277" y="18464"/>
                  </a:cubicBezTo>
                  <a:lnTo>
                    <a:pt x="43483" y="13049"/>
                  </a:lnTo>
                  <a:lnTo>
                    <a:pt x="43483" y="13049"/>
                  </a:lnTo>
                  <a:lnTo>
                    <a:pt x="50463" y="22378"/>
                  </a:lnTo>
                  <a:lnTo>
                    <a:pt x="60739" y="12103"/>
                  </a:lnTo>
                  <a:lnTo>
                    <a:pt x="53888" y="4372"/>
                  </a:lnTo>
                  <a:cubicBezTo>
                    <a:pt x="51409" y="1599"/>
                    <a:pt x="47886" y="1"/>
                    <a:pt x="4413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35"/>
            <p:cNvSpPr/>
            <p:nvPr/>
          </p:nvSpPr>
          <p:spPr>
            <a:xfrm>
              <a:off x="6756880" y="2571742"/>
              <a:ext cx="2387115" cy="203173"/>
            </a:xfrm>
            <a:custGeom>
              <a:avLst/>
              <a:gdLst/>
              <a:ahLst/>
              <a:cxnLst/>
              <a:rect l="l" t="t" r="r" b="b"/>
              <a:pathLst>
                <a:path w="153315" h="13049" extrusionOk="0">
                  <a:moveTo>
                    <a:pt x="1" y="1"/>
                  </a:moveTo>
                  <a:lnTo>
                    <a:pt x="1" y="13049"/>
                  </a:lnTo>
                  <a:lnTo>
                    <a:pt x="153314" y="13049"/>
                  </a:lnTo>
                  <a:lnTo>
                    <a:pt x="15331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35"/>
            <p:cNvSpPr/>
            <p:nvPr/>
          </p:nvSpPr>
          <p:spPr>
            <a:xfrm>
              <a:off x="6381051" y="2302942"/>
              <a:ext cx="141718" cy="131302"/>
            </a:xfrm>
            <a:custGeom>
              <a:avLst/>
              <a:gdLst/>
              <a:ahLst/>
              <a:cxnLst/>
              <a:rect l="l" t="t" r="r" b="b"/>
              <a:pathLst>
                <a:path w="9102" h="8433" extrusionOk="0">
                  <a:moveTo>
                    <a:pt x="3605" y="1"/>
                  </a:moveTo>
                  <a:cubicBezTo>
                    <a:pt x="2773" y="1"/>
                    <a:pt x="1941" y="319"/>
                    <a:pt x="1305" y="955"/>
                  </a:cubicBezTo>
                  <a:cubicBezTo>
                    <a:pt x="0" y="2227"/>
                    <a:pt x="0" y="4282"/>
                    <a:pt x="1305" y="5554"/>
                  </a:cubicBezTo>
                  <a:lnTo>
                    <a:pt x="3197" y="7479"/>
                  </a:lnTo>
                  <a:cubicBezTo>
                    <a:pt x="3833" y="8115"/>
                    <a:pt x="4665" y="8433"/>
                    <a:pt x="5501" y="8433"/>
                  </a:cubicBezTo>
                  <a:cubicBezTo>
                    <a:pt x="6337" y="8433"/>
                    <a:pt x="7176" y="8115"/>
                    <a:pt x="7829" y="7479"/>
                  </a:cubicBezTo>
                  <a:cubicBezTo>
                    <a:pt x="9101" y="6206"/>
                    <a:pt x="9101" y="4151"/>
                    <a:pt x="7829" y="2847"/>
                  </a:cubicBezTo>
                  <a:lnTo>
                    <a:pt x="5904" y="955"/>
                  </a:lnTo>
                  <a:cubicBezTo>
                    <a:pt x="5268" y="319"/>
                    <a:pt x="4436" y="1"/>
                    <a:pt x="3605" y="1"/>
                  </a:cubicBezTo>
                  <a:close/>
                </a:path>
              </a:pathLst>
            </a:custGeom>
            <a:solidFill>
              <a:srgbClr val="B394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35"/>
            <p:cNvSpPr/>
            <p:nvPr/>
          </p:nvSpPr>
          <p:spPr>
            <a:xfrm>
              <a:off x="6498371" y="2115152"/>
              <a:ext cx="176766" cy="166724"/>
            </a:xfrm>
            <a:custGeom>
              <a:avLst/>
              <a:gdLst/>
              <a:ahLst/>
              <a:cxnLst/>
              <a:rect l="l" t="t" r="r" b="b"/>
              <a:pathLst>
                <a:path w="11353" h="10708" extrusionOk="0">
                  <a:moveTo>
                    <a:pt x="3601" y="0"/>
                  </a:moveTo>
                  <a:cubicBezTo>
                    <a:pt x="2765" y="0"/>
                    <a:pt x="1925" y="327"/>
                    <a:pt x="1272" y="979"/>
                  </a:cubicBezTo>
                  <a:cubicBezTo>
                    <a:pt x="0" y="2251"/>
                    <a:pt x="0" y="4306"/>
                    <a:pt x="1272" y="5578"/>
                  </a:cubicBezTo>
                  <a:lnTo>
                    <a:pt x="5448" y="9754"/>
                  </a:lnTo>
                  <a:cubicBezTo>
                    <a:pt x="6084" y="10390"/>
                    <a:pt x="6916" y="10708"/>
                    <a:pt x="7752" y="10708"/>
                  </a:cubicBezTo>
                  <a:cubicBezTo>
                    <a:pt x="8587" y="10708"/>
                    <a:pt x="9427" y="10390"/>
                    <a:pt x="10080" y="9754"/>
                  </a:cubicBezTo>
                  <a:cubicBezTo>
                    <a:pt x="11352" y="8481"/>
                    <a:pt x="11352" y="6426"/>
                    <a:pt x="10080" y="5122"/>
                  </a:cubicBezTo>
                  <a:lnTo>
                    <a:pt x="5904" y="979"/>
                  </a:lnTo>
                  <a:cubicBezTo>
                    <a:pt x="5268" y="327"/>
                    <a:pt x="4437" y="0"/>
                    <a:pt x="3601" y="0"/>
                  </a:cubicBezTo>
                  <a:close/>
                </a:path>
              </a:pathLst>
            </a:custGeom>
            <a:solidFill>
              <a:srgbClr val="B394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35"/>
            <p:cNvSpPr/>
            <p:nvPr/>
          </p:nvSpPr>
          <p:spPr>
            <a:xfrm>
              <a:off x="6655301" y="1809902"/>
              <a:ext cx="203173" cy="304752"/>
            </a:xfrm>
            <a:custGeom>
              <a:avLst/>
              <a:gdLst/>
              <a:ahLst/>
              <a:cxnLst/>
              <a:rect l="l" t="t" r="r" b="b"/>
              <a:pathLst>
                <a:path w="13049" h="19573" extrusionOk="0">
                  <a:moveTo>
                    <a:pt x="1" y="1"/>
                  </a:moveTo>
                  <a:lnTo>
                    <a:pt x="1" y="13049"/>
                  </a:lnTo>
                  <a:lnTo>
                    <a:pt x="6525" y="19573"/>
                  </a:lnTo>
                  <a:lnTo>
                    <a:pt x="13049" y="13049"/>
                  </a:lnTo>
                  <a:lnTo>
                    <a:pt x="13049" y="1"/>
                  </a:lnTo>
                  <a:close/>
                </a:path>
              </a:pathLst>
            </a:cu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35"/>
            <p:cNvSpPr/>
            <p:nvPr/>
          </p:nvSpPr>
          <p:spPr>
            <a:xfrm>
              <a:off x="6502933" y="2267006"/>
              <a:ext cx="761856" cy="304752"/>
            </a:xfrm>
            <a:custGeom>
              <a:avLst/>
              <a:gdLst/>
              <a:ahLst/>
              <a:cxnLst/>
              <a:rect l="l" t="t" r="r" b="b"/>
              <a:pathLst>
                <a:path w="48931" h="19573" extrusionOk="0">
                  <a:moveTo>
                    <a:pt x="9787" y="1"/>
                  </a:moveTo>
                  <a:lnTo>
                    <a:pt x="1" y="9787"/>
                  </a:lnTo>
                  <a:lnTo>
                    <a:pt x="5970" y="15756"/>
                  </a:lnTo>
                  <a:cubicBezTo>
                    <a:pt x="8417" y="18203"/>
                    <a:pt x="11744" y="19573"/>
                    <a:pt x="15202" y="19573"/>
                  </a:cubicBezTo>
                  <a:lnTo>
                    <a:pt x="48931" y="19573"/>
                  </a:lnTo>
                  <a:lnTo>
                    <a:pt x="48931" y="16311"/>
                  </a:lnTo>
                  <a:cubicBezTo>
                    <a:pt x="48931" y="10896"/>
                    <a:pt x="44560" y="6525"/>
                    <a:pt x="39145" y="6525"/>
                  </a:cubicBezTo>
                  <a:lnTo>
                    <a:pt x="16311" y="6525"/>
                  </a:lnTo>
                  <a:lnTo>
                    <a:pt x="9787" y="1"/>
                  </a:lnTo>
                  <a:close/>
                </a:path>
              </a:pathLst>
            </a:cu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35"/>
            <p:cNvSpPr/>
            <p:nvPr/>
          </p:nvSpPr>
          <p:spPr>
            <a:xfrm>
              <a:off x="7518720" y="2063849"/>
              <a:ext cx="457120" cy="507909"/>
            </a:xfrm>
            <a:custGeom>
              <a:avLst/>
              <a:gdLst/>
              <a:ahLst/>
              <a:cxnLst/>
              <a:rect l="l" t="t" r="r" b="b"/>
              <a:pathLst>
                <a:path w="29359" h="32621" extrusionOk="0">
                  <a:moveTo>
                    <a:pt x="6525" y="1"/>
                  </a:moveTo>
                  <a:lnTo>
                    <a:pt x="1" y="32621"/>
                  </a:lnTo>
                  <a:lnTo>
                    <a:pt x="22835" y="32621"/>
                  </a:lnTo>
                  <a:lnTo>
                    <a:pt x="29358" y="1"/>
                  </a:lnTo>
                  <a:close/>
                </a:path>
              </a:pathLst>
            </a:custGeom>
            <a:solidFill>
              <a:srgbClr val="6279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35"/>
            <p:cNvSpPr/>
            <p:nvPr/>
          </p:nvSpPr>
          <p:spPr>
            <a:xfrm>
              <a:off x="6401354" y="2774900"/>
              <a:ext cx="1523696" cy="1168170"/>
            </a:xfrm>
            <a:custGeom>
              <a:avLst/>
              <a:gdLst/>
              <a:ahLst/>
              <a:cxnLst/>
              <a:rect l="l" t="t" r="r" b="b"/>
              <a:pathLst>
                <a:path w="97861" h="75027" extrusionOk="0">
                  <a:moveTo>
                    <a:pt x="1" y="1"/>
                  </a:moveTo>
                  <a:cubicBezTo>
                    <a:pt x="1" y="10798"/>
                    <a:pt x="8776" y="19572"/>
                    <a:pt x="19573" y="19572"/>
                  </a:cubicBezTo>
                  <a:lnTo>
                    <a:pt x="65241" y="19572"/>
                  </a:lnTo>
                  <a:lnTo>
                    <a:pt x="84813" y="75026"/>
                  </a:lnTo>
                  <a:lnTo>
                    <a:pt x="97861" y="68502"/>
                  </a:lnTo>
                  <a:lnTo>
                    <a:pt x="83932" y="10015"/>
                  </a:lnTo>
                  <a:cubicBezTo>
                    <a:pt x="82529" y="4143"/>
                    <a:pt x="77277" y="1"/>
                    <a:pt x="71243" y="1"/>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35"/>
            <p:cNvSpPr/>
            <p:nvPr/>
          </p:nvSpPr>
          <p:spPr>
            <a:xfrm>
              <a:off x="7721877" y="3841476"/>
              <a:ext cx="406330" cy="203173"/>
            </a:xfrm>
            <a:custGeom>
              <a:avLst/>
              <a:gdLst/>
              <a:ahLst/>
              <a:cxnLst/>
              <a:rect l="l" t="t" r="r" b="b"/>
              <a:pathLst>
                <a:path w="26097" h="13049" extrusionOk="0">
                  <a:moveTo>
                    <a:pt x="13049" y="0"/>
                  </a:moveTo>
                  <a:lnTo>
                    <a:pt x="1" y="6524"/>
                  </a:lnTo>
                  <a:lnTo>
                    <a:pt x="1" y="13048"/>
                  </a:lnTo>
                  <a:lnTo>
                    <a:pt x="26096" y="13048"/>
                  </a:lnTo>
                  <a:lnTo>
                    <a:pt x="26096" y="6524"/>
                  </a:lnTo>
                  <a:lnTo>
                    <a:pt x="1304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35"/>
            <p:cNvSpPr/>
            <p:nvPr/>
          </p:nvSpPr>
          <p:spPr>
            <a:xfrm>
              <a:off x="8128192" y="1555955"/>
              <a:ext cx="1015802" cy="660277"/>
            </a:xfrm>
            <a:custGeom>
              <a:avLst/>
              <a:gdLst/>
              <a:ahLst/>
              <a:cxnLst/>
              <a:rect l="l" t="t" r="r" b="b"/>
              <a:pathLst>
                <a:path w="65241" h="42407" extrusionOk="0">
                  <a:moveTo>
                    <a:pt x="0" y="1"/>
                  </a:moveTo>
                  <a:lnTo>
                    <a:pt x="0" y="42407"/>
                  </a:lnTo>
                  <a:lnTo>
                    <a:pt x="65240" y="42407"/>
                  </a:lnTo>
                  <a:lnTo>
                    <a:pt x="65240" y="1"/>
                  </a:lnTo>
                  <a:close/>
                </a:path>
              </a:pathLst>
            </a:custGeom>
            <a:solidFill>
              <a:srgbClr val="8098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35"/>
            <p:cNvSpPr/>
            <p:nvPr/>
          </p:nvSpPr>
          <p:spPr>
            <a:xfrm>
              <a:off x="8178981" y="1962270"/>
              <a:ext cx="609488" cy="609488"/>
            </a:xfrm>
            <a:custGeom>
              <a:avLst/>
              <a:gdLst/>
              <a:ahLst/>
              <a:cxnLst/>
              <a:rect l="l" t="t" r="r" b="b"/>
              <a:pathLst>
                <a:path w="39145" h="39145" extrusionOk="0">
                  <a:moveTo>
                    <a:pt x="22834" y="1"/>
                  </a:moveTo>
                  <a:lnTo>
                    <a:pt x="22834" y="29359"/>
                  </a:lnTo>
                  <a:lnTo>
                    <a:pt x="0" y="29359"/>
                  </a:lnTo>
                  <a:lnTo>
                    <a:pt x="0" y="39145"/>
                  </a:lnTo>
                  <a:lnTo>
                    <a:pt x="39144" y="39145"/>
                  </a:lnTo>
                  <a:lnTo>
                    <a:pt x="39144" y="1"/>
                  </a:lnTo>
                  <a:close/>
                </a:path>
              </a:pathLst>
            </a:custGeom>
            <a:solidFill>
              <a:srgbClr val="6279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35"/>
            <p:cNvSpPr/>
            <p:nvPr/>
          </p:nvSpPr>
          <p:spPr>
            <a:xfrm>
              <a:off x="8483717" y="2774900"/>
              <a:ext cx="406330" cy="203173"/>
            </a:xfrm>
            <a:custGeom>
              <a:avLst/>
              <a:gdLst/>
              <a:ahLst/>
              <a:cxnLst/>
              <a:rect l="l" t="t" r="r" b="b"/>
              <a:pathLst>
                <a:path w="26097" h="13049" extrusionOk="0">
                  <a:moveTo>
                    <a:pt x="0" y="1"/>
                  </a:moveTo>
                  <a:lnTo>
                    <a:pt x="0" y="13048"/>
                  </a:lnTo>
                  <a:lnTo>
                    <a:pt x="26096" y="13048"/>
                  </a:lnTo>
                  <a:lnTo>
                    <a:pt x="2609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35"/>
            <p:cNvSpPr/>
            <p:nvPr/>
          </p:nvSpPr>
          <p:spPr>
            <a:xfrm>
              <a:off x="8636085" y="2774900"/>
              <a:ext cx="101594" cy="203173"/>
            </a:xfrm>
            <a:custGeom>
              <a:avLst/>
              <a:gdLst/>
              <a:ahLst/>
              <a:cxnLst/>
              <a:rect l="l" t="t" r="r" b="b"/>
              <a:pathLst>
                <a:path w="6525" h="13049" extrusionOk="0">
                  <a:moveTo>
                    <a:pt x="0" y="1"/>
                  </a:moveTo>
                  <a:lnTo>
                    <a:pt x="0" y="13048"/>
                  </a:lnTo>
                  <a:lnTo>
                    <a:pt x="6524" y="13048"/>
                  </a:lnTo>
                  <a:lnTo>
                    <a:pt x="652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35"/>
            <p:cNvSpPr/>
            <p:nvPr/>
          </p:nvSpPr>
          <p:spPr>
            <a:xfrm>
              <a:off x="8331349" y="2978057"/>
              <a:ext cx="355541" cy="1066592"/>
            </a:xfrm>
            <a:custGeom>
              <a:avLst/>
              <a:gdLst/>
              <a:ahLst/>
              <a:cxnLst/>
              <a:rect l="l" t="t" r="r" b="b"/>
              <a:pathLst>
                <a:path w="22835" h="68503" extrusionOk="0">
                  <a:moveTo>
                    <a:pt x="9786" y="0"/>
                  </a:moveTo>
                  <a:lnTo>
                    <a:pt x="0" y="68502"/>
                  </a:lnTo>
                  <a:lnTo>
                    <a:pt x="9786" y="68502"/>
                  </a:lnTo>
                  <a:lnTo>
                    <a:pt x="22834" y="0"/>
                  </a:lnTo>
                  <a:close/>
                </a:path>
              </a:pathLst>
            </a:custGeom>
            <a:solidFill>
              <a:srgbClr val="6971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35"/>
            <p:cNvSpPr/>
            <p:nvPr/>
          </p:nvSpPr>
          <p:spPr>
            <a:xfrm>
              <a:off x="8686875" y="2978057"/>
              <a:ext cx="355541" cy="1066592"/>
            </a:xfrm>
            <a:custGeom>
              <a:avLst/>
              <a:gdLst/>
              <a:ahLst/>
              <a:cxnLst/>
              <a:rect l="l" t="t" r="r" b="b"/>
              <a:pathLst>
                <a:path w="22835" h="68503" extrusionOk="0">
                  <a:moveTo>
                    <a:pt x="0" y="0"/>
                  </a:moveTo>
                  <a:lnTo>
                    <a:pt x="13048" y="68502"/>
                  </a:lnTo>
                  <a:lnTo>
                    <a:pt x="22834" y="68502"/>
                  </a:lnTo>
                  <a:lnTo>
                    <a:pt x="13048" y="0"/>
                  </a:lnTo>
                  <a:close/>
                </a:path>
              </a:pathLst>
            </a:custGeom>
            <a:solidFill>
              <a:srgbClr val="6971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35"/>
            <p:cNvSpPr/>
            <p:nvPr/>
          </p:nvSpPr>
          <p:spPr>
            <a:xfrm>
              <a:off x="6960037" y="2774900"/>
              <a:ext cx="406330" cy="203173"/>
            </a:xfrm>
            <a:custGeom>
              <a:avLst/>
              <a:gdLst/>
              <a:ahLst/>
              <a:cxnLst/>
              <a:rect l="l" t="t" r="r" b="b"/>
              <a:pathLst>
                <a:path w="26097" h="13049" extrusionOk="0">
                  <a:moveTo>
                    <a:pt x="1" y="1"/>
                  </a:moveTo>
                  <a:lnTo>
                    <a:pt x="1" y="13048"/>
                  </a:lnTo>
                  <a:lnTo>
                    <a:pt x="26097" y="13048"/>
                  </a:lnTo>
                  <a:lnTo>
                    <a:pt x="2609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35"/>
            <p:cNvSpPr/>
            <p:nvPr/>
          </p:nvSpPr>
          <p:spPr>
            <a:xfrm>
              <a:off x="7112405" y="2774900"/>
              <a:ext cx="101594" cy="203173"/>
            </a:xfrm>
            <a:custGeom>
              <a:avLst/>
              <a:gdLst/>
              <a:ahLst/>
              <a:cxnLst/>
              <a:rect l="l" t="t" r="r" b="b"/>
              <a:pathLst>
                <a:path w="6525" h="13049" extrusionOk="0">
                  <a:moveTo>
                    <a:pt x="1" y="1"/>
                  </a:moveTo>
                  <a:lnTo>
                    <a:pt x="1" y="13048"/>
                  </a:lnTo>
                  <a:lnTo>
                    <a:pt x="6525" y="13048"/>
                  </a:lnTo>
                  <a:lnTo>
                    <a:pt x="652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35"/>
            <p:cNvSpPr/>
            <p:nvPr/>
          </p:nvSpPr>
          <p:spPr>
            <a:xfrm>
              <a:off x="6807669" y="2978057"/>
              <a:ext cx="355541" cy="1066592"/>
            </a:xfrm>
            <a:custGeom>
              <a:avLst/>
              <a:gdLst/>
              <a:ahLst/>
              <a:cxnLst/>
              <a:rect l="l" t="t" r="r" b="b"/>
              <a:pathLst>
                <a:path w="22835" h="68503" extrusionOk="0">
                  <a:moveTo>
                    <a:pt x="9787" y="0"/>
                  </a:moveTo>
                  <a:lnTo>
                    <a:pt x="1" y="68502"/>
                  </a:lnTo>
                  <a:lnTo>
                    <a:pt x="9787" y="68502"/>
                  </a:lnTo>
                  <a:lnTo>
                    <a:pt x="22835" y="0"/>
                  </a:lnTo>
                  <a:close/>
                </a:path>
              </a:pathLst>
            </a:custGeom>
            <a:solidFill>
              <a:srgbClr val="6971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35"/>
            <p:cNvSpPr/>
            <p:nvPr/>
          </p:nvSpPr>
          <p:spPr>
            <a:xfrm>
              <a:off x="7163194" y="2978057"/>
              <a:ext cx="355541" cy="1066592"/>
            </a:xfrm>
            <a:custGeom>
              <a:avLst/>
              <a:gdLst/>
              <a:ahLst/>
              <a:cxnLst/>
              <a:rect l="l" t="t" r="r" b="b"/>
              <a:pathLst>
                <a:path w="22835" h="68503" extrusionOk="0">
                  <a:moveTo>
                    <a:pt x="1" y="0"/>
                  </a:moveTo>
                  <a:lnTo>
                    <a:pt x="13049" y="68502"/>
                  </a:lnTo>
                  <a:lnTo>
                    <a:pt x="22835" y="68502"/>
                  </a:lnTo>
                  <a:lnTo>
                    <a:pt x="13049" y="0"/>
                  </a:lnTo>
                  <a:close/>
                </a:path>
              </a:pathLst>
            </a:custGeom>
            <a:solidFill>
              <a:srgbClr val="6971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35"/>
            <p:cNvSpPr/>
            <p:nvPr/>
          </p:nvSpPr>
          <p:spPr>
            <a:xfrm>
              <a:off x="6706090" y="1809902"/>
              <a:ext cx="152384" cy="203173"/>
            </a:xfrm>
            <a:custGeom>
              <a:avLst/>
              <a:gdLst/>
              <a:ahLst/>
              <a:cxnLst/>
              <a:rect l="l" t="t" r="r" b="b"/>
              <a:pathLst>
                <a:path w="9787" h="13049" extrusionOk="0">
                  <a:moveTo>
                    <a:pt x="1" y="1"/>
                  </a:moveTo>
                  <a:lnTo>
                    <a:pt x="1" y="6525"/>
                  </a:lnTo>
                  <a:cubicBezTo>
                    <a:pt x="1" y="10113"/>
                    <a:pt x="2937" y="13049"/>
                    <a:pt x="6525" y="13049"/>
                  </a:cubicBezTo>
                  <a:lnTo>
                    <a:pt x="9787" y="13049"/>
                  </a:lnTo>
                  <a:lnTo>
                    <a:pt x="9787" y="1"/>
                  </a:lnTo>
                  <a:close/>
                </a:path>
              </a:pathLst>
            </a:custGeom>
            <a:solidFill>
              <a:srgbClr val="D5A6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35"/>
            <p:cNvSpPr/>
            <p:nvPr/>
          </p:nvSpPr>
          <p:spPr>
            <a:xfrm>
              <a:off x="6502933" y="1505166"/>
              <a:ext cx="304752" cy="304752"/>
            </a:xfrm>
            <a:custGeom>
              <a:avLst/>
              <a:gdLst/>
              <a:ahLst/>
              <a:cxnLst/>
              <a:rect l="l" t="t" r="r" b="b"/>
              <a:pathLst>
                <a:path w="19573" h="19573" extrusionOk="0">
                  <a:moveTo>
                    <a:pt x="9787" y="1"/>
                  </a:moveTo>
                  <a:cubicBezTo>
                    <a:pt x="4372" y="1"/>
                    <a:pt x="1" y="4372"/>
                    <a:pt x="1" y="9787"/>
                  </a:cubicBezTo>
                  <a:cubicBezTo>
                    <a:pt x="1" y="15202"/>
                    <a:pt x="4372" y="19573"/>
                    <a:pt x="9787" y="19573"/>
                  </a:cubicBezTo>
                  <a:cubicBezTo>
                    <a:pt x="15202" y="19573"/>
                    <a:pt x="19573" y="15202"/>
                    <a:pt x="19573" y="9787"/>
                  </a:cubicBezTo>
                  <a:cubicBezTo>
                    <a:pt x="19573" y="4372"/>
                    <a:pt x="15202" y="1"/>
                    <a:pt x="9787"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35"/>
            <p:cNvSpPr/>
            <p:nvPr/>
          </p:nvSpPr>
          <p:spPr>
            <a:xfrm>
              <a:off x="6655301" y="1606745"/>
              <a:ext cx="203173" cy="203173"/>
            </a:xfrm>
            <a:custGeom>
              <a:avLst/>
              <a:gdLst/>
              <a:ahLst/>
              <a:cxnLst/>
              <a:rect l="l" t="t" r="r" b="b"/>
              <a:pathLst>
                <a:path w="13049" h="13049" extrusionOk="0">
                  <a:moveTo>
                    <a:pt x="6525" y="1"/>
                  </a:moveTo>
                  <a:cubicBezTo>
                    <a:pt x="2937" y="1"/>
                    <a:pt x="1" y="2937"/>
                    <a:pt x="1" y="6525"/>
                  </a:cubicBezTo>
                  <a:lnTo>
                    <a:pt x="1" y="13049"/>
                  </a:lnTo>
                  <a:lnTo>
                    <a:pt x="13049" y="13049"/>
                  </a:lnTo>
                  <a:lnTo>
                    <a:pt x="13049" y="6525"/>
                  </a:lnTo>
                  <a:cubicBezTo>
                    <a:pt x="13049" y="2937"/>
                    <a:pt x="10113" y="1"/>
                    <a:pt x="6525" y="1"/>
                  </a:cubicBezTo>
                  <a:close/>
                </a:path>
              </a:pathLst>
            </a:custGeom>
            <a:solidFill>
              <a:srgbClr val="8E7C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35"/>
            <p:cNvSpPr/>
            <p:nvPr/>
          </p:nvSpPr>
          <p:spPr>
            <a:xfrm>
              <a:off x="6655301" y="1708323"/>
              <a:ext cx="203173" cy="253962"/>
            </a:xfrm>
            <a:custGeom>
              <a:avLst/>
              <a:gdLst/>
              <a:ahLst/>
              <a:cxnLst/>
              <a:rect l="l" t="t" r="r" b="b"/>
              <a:pathLst>
                <a:path w="13049" h="16311" extrusionOk="0">
                  <a:moveTo>
                    <a:pt x="3263" y="1"/>
                  </a:moveTo>
                  <a:lnTo>
                    <a:pt x="1" y="3263"/>
                  </a:lnTo>
                  <a:lnTo>
                    <a:pt x="1" y="9787"/>
                  </a:lnTo>
                  <a:cubicBezTo>
                    <a:pt x="1" y="13375"/>
                    <a:pt x="2937" y="16311"/>
                    <a:pt x="6525" y="16311"/>
                  </a:cubicBezTo>
                  <a:cubicBezTo>
                    <a:pt x="10113" y="16311"/>
                    <a:pt x="13049" y="13375"/>
                    <a:pt x="13049" y="9787"/>
                  </a:cubicBezTo>
                  <a:lnTo>
                    <a:pt x="13049" y="3263"/>
                  </a:lnTo>
                  <a:lnTo>
                    <a:pt x="11124" y="3263"/>
                  </a:lnTo>
                  <a:cubicBezTo>
                    <a:pt x="8188" y="3263"/>
                    <a:pt x="5350" y="2088"/>
                    <a:pt x="3263" y="1"/>
                  </a:cubicBezTo>
                  <a:close/>
                </a:path>
              </a:pathLst>
            </a:cu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rgbClr val="13367C"/>
            </a:gs>
            <a:gs pos="100000">
              <a:schemeClr val="dk2"/>
            </a:gs>
          </a:gsLst>
          <a:lin ang="5400012" scaled="0"/>
        </a:gradFill>
        <a:effectLst/>
      </p:bgPr>
    </p:bg>
    <p:spTree>
      <p:nvGrpSpPr>
        <p:cNvPr id="1" name="Shape 891"/>
        <p:cNvGrpSpPr/>
        <p:nvPr/>
      </p:nvGrpSpPr>
      <p:grpSpPr>
        <a:xfrm>
          <a:off x="0" y="0"/>
          <a:ext cx="0" cy="0"/>
          <a:chOff x="0" y="0"/>
          <a:chExt cx="0" cy="0"/>
        </a:xfrm>
      </p:grpSpPr>
      <p:sp>
        <p:nvSpPr>
          <p:cNvPr id="892" name="Google Shape;892;p38"/>
          <p:cNvSpPr txBox="1">
            <a:spLocks noGrp="1"/>
          </p:cNvSpPr>
          <p:nvPr>
            <p:ph type="title"/>
          </p:nvPr>
        </p:nvSpPr>
        <p:spPr>
          <a:xfrm>
            <a:off x="221236" y="124364"/>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Các chức năng chính : Khách hàng</a:t>
            </a:r>
            <a:endParaRPr dirty="0"/>
          </a:p>
        </p:txBody>
      </p:sp>
      <p:sp>
        <p:nvSpPr>
          <p:cNvPr id="894" name="Google Shape;894;p38"/>
          <p:cNvSpPr txBox="1">
            <a:spLocks noGrp="1"/>
          </p:cNvSpPr>
          <p:nvPr>
            <p:ph type="subTitle" idx="2"/>
          </p:nvPr>
        </p:nvSpPr>
        <p:spPr>
          <a:xfrm>
            <a:off x="880294" y="2072672"/>
            <a:ext cx="2316900" cy="798600"/>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Clr>
                <a:schemeClr val="dk1"/>
              </a:buClr>
              <a:buSzPts val="1100"/>
              <a:buFont typeface="Courier New" panose="02070309020205020404" pitchFamily="49" charset="0"/>
              <a:buChar char="o"/>
            </a:pPr>
            <a:r>
              <a:rPr lang="en-US" dirty="0" smtClean="0"/>
              <a:t>Đăng nhập, đăng </a:t>
            </a:r>
            <a:r>
              <a:rPr lang="en-US" dirty="0" smtClean="0"/>
              <a:t>kí,</a:t>
            </a:r>
            <a:endParaRPr lang="en-US" dirty="0" smtClean="0"/>
          </a:p>
          <a:p>
            <a:pPr marL="285750" lvl="0" indent="-285750" algn="l" rtl="0">
              <a:spcBef>
                <a:spcPts val="0"/>
              </a:spcBef>
              <a:spcAft>
                <a:spcPts val="0"/>
              </a:spcAft>
              <a:buClr>
                <a:schemeClr val="dk1"/>
              </a:buClr>
              <a:buSzPts val="1100"/>
              <a:buFont typeface="Courier New" panose="02070309020205020404" pitchFamily="49" charset="0"/>
              <a:buChar char="o"/>
            </a:pPr>
            <a:r>
              <a:rPr lang="en-US" dirty="0" smtClean="0"/>
              <a:t>Dùng mã OTP để lấy lại mật khẩu</a:t>
            </a:r>
            <a:endParaRPr lang="en-US" dirty="0"/>
          </a:p>
          <a:p>
            <a:pPr marL="285750" lvl="0" indent="-285750" algn="l" rtl="0">
              <a:spcBef>
                <a:spcPts val="0"/>
              </a:spcBef>
              <a:spcAft>
                <a:spcPts val="0"/>
              </a:spcAft>
              <a:buClr>
                <a:schemeClr val="dk1"/>
              </a:buClr>
              <a:buSzPts val="1100"/>
              <a:buFont typeface="Courier New" panose="02070309020205020404" pitchFamily="49" charset="0"/>
              <a:buChar char="o"/>
            </a:pPr>
            <a:r>
              <a:rPr lang="en-US" dirty="0" smtClean="0"/>
              <a:t>Xem </a:t>
            </a:r>
            <a:r>
              <a:rPr lang="en-US" dirty="0"/>
              <a:t>danh sách sản </a:t>
            </a:r>
            <a:r>
              <a:rPr lang="en-US" dirty="0"/>
              <a:t>phẩm, </a:t>
            </a:r>
            <a:r>
              <a:rPr lang="en-US" dirty="0" smtClean="0"/>
              <a:t>xem </a:t>
            </a:r>
            <a:r>
              <a:rPr lang="en-US" dirty="0"/>
              <a:t>lịch sử mua </a:t>
            </a:r>
            <a:r>
              <a:rPr lang="en-US" dirty="0" smtClean="0"/>
              <a:t>hàng</a:t>
            </a:r>
            <a:endParaRPr lang="en-US" dirty="0"/>
          </a:p>
          <a:p>
            <a:pPr marL="285750" lvl="0" indent="-285750" algn="l">
              <a:buSzPts val="1100"/>
              <a:buFont typeface="Courier New" panose="02070309020205020404" pitchFamily="49" charset="0"/>
              <a:buChar char="o"/>
            </a:pPr>
            <a:r>
              <a:rPr lang="en-US" dirty="0"/>
              <a:t>Sử dụng giỏ hàng</a:t>
            </a:r>
          </a:p>
          <a:p>
            <a:pPr marL="285750" lvl="0" indent="-285750" algn="l">
              <a:buSzPts val="1100"/>
              <a:buFont typeface="Courier New" panose="02070309020205020404" pitchFamily="49" charset="0"/>
              <a:buChar char="o"/>
            </a:pPr>
            <a:r>
              <a:rPr lang="en-US" dirty="0"/>
              <a:t>Xem chỉ tiết sản phẩm</a:t>
            </a:r>
          </a:p>
          <a:p>
            <a:pPr marL="285750" lvl="0" indent="-285750" algn="l">
              <a:buSzPts val="1100"/>
              <a:buFont typeface="Courier New" panose="02070309020205020404" pitchFamily="49" charset="0"/>
              <a:buChar char="o"/>
            </a:pPr>
            <a:r>
              <a:rPr lang="en-US" dirty="0"/>
              <a:t>Đánh giả, phản hồi sản phẩm</a:t>
            </a:r>
          </a:p>
          <a:p>
            <a:pPr marL="285750" lvl="0" indent="-285750" algn="ctr" rtl="0">
              <a:spcBef>
                <a:spcPts val="0"/>
              </a:spcBef>
              <a:spcAft>
                <a:spcPts val="0"/>
              </a:spcAft>
              <a:buClr>
                <a:schemeClr val="dk1"/>
              </a:buClr>
              <a:buSzPts val="1100"/>
              <a:buFont typeface="Courier New" panose="02070309020205020404" pitchFamily="49" charset="0"/>
              <a:buChar char="o"/>
            </a:pPr>
            <a:endParaRPr dirty="0"/>
          </a:p>
        </p:txBody>
      </p:sp>
      <p:sp>
        <p:nvSpPr>
          <p:cNvPr id="896" name="Google Shape;896;p38"/>
          <p:cNvSpPr txBox="1">
            <a:spLocks noGrp="1"/>
          </p:cNvSpPr>
          <p:nvPr>
            <p:ph type="subTitle" idx="4"/>
          </p:nvPr>
        </p:nvSpPr>
        <p:spPr>
          <a:xfrm>
            <a:off x="4966430" y="2072672"/>
            <a:ext cx="2316900" cy="798600"/>
          </a:xfrm>
          <a:prstGeom prst="rect">
            <a:avLst/>
          </a:prstGeom>
        </p:spPr>
        <p:txBody>
          <a:bodyPr spcFirstLastPara="1" wrap="square" lIns="91425" tIns="91425" rIns="91425" bIns="91425" anchor="t" anchorCtr="0">
            <a:noAutofit/>
          </a:bodyPr>
          <a:lstStyle/>
          <a:p>
            <a:pPr marL="285750" lvl="0" indent="-285750" algn="l">
              <a:buSzPts val="1100"/>
              <a:buFont typeface="Courier New" panose="02070309020205020404" pitchFamily="49" charset="0"/>
              <a:buChar char="o"/>
            </a:pPr>
            <a:r>
              <a:rPr lang="en-US" dirty="0"/>
              <a:t>Đăng nhập</a:t>
            </a:r>
          </a:p>
          <a:p>
            <a:pPr marL="285750" lvl="0" indent="-285750" algn="l">
              <a:buSzPts val="1100"/>
              <a:buFont typeface="Courier New" panose="02070309020205020404" pitchFamily="49" charset="0"/>
              <a:buChar char="o"/>
            </a:pPr>
            <a:r>
              <a:rPr lang="en-US" dirty="0"/>
              <a:t>Quản lí sản phẩm</a:t>
            </a:r>
          </a:p>
          <a:p>
            <a:pPr marL="285750" lvl="0" indent="-285750" algn="l">
              <a:buSzPts val="1100"/>
              <a:buFont typeface="Courier New" panose="02070309020205020404" pitchFamily="49" charset="0"/>
              <a:buChar char="o"/>
            </a:pPr>
            <a:r>
              <a:rPr lang="en-US" dirty="0"/>
              <a:t>Thống kê doanh </a:t>
            </a:r>
            <a:r>
              <a:rPr lang="en-US" dirty="0" smtClean="0"/>
              <a:t>thu</a:t>
            </a:r>
          </a:p>
          <a:p>
            <a:pPr marL="285750" lvl="0" indent="-285750" algn="l">
              <a:buSzPts val="1100"/>
              <a:buFont typeface="Courier New" panose="02070309020205020404" pitchFamily="49" charset="0"/>
              <a:buChar char="o"/>
            </a:pPr>
            <a:r>
              <a:rPr lang="en-US" dirty="0" smtClean="0"/>
              <a:t>Quản lí tài khoản khách hàng</a:t>
            </a:r>
          </a:p>
          <a:p>
            <a:pPr marL="285750" lvl="0" indent="-285750" algn="l">
              <a:buSzPts val="1100"/>
              <a:buFont typeface="Courier New" panose="02070309020205020404" pitchFamily="49" charset="0"/>
              <a:buChar char="o"/>
            </a:pPr>
            <a:endParaRPr dirty="0"/>
          </a:p>
        </p:txBody>
      </p:sp>
      <p:grpSp>
        <p:nvGrpSpPr>
          <p:cNvPr id="899" name="Google Shape;899;p38"/>
          <p:cNvGrpSpPr/>
          <p:nvPr/>
        </p:nvGrpSpPr>
        <p:grpSpPr>
          <a:xfrm>
            <a:off x="990801" y="1151700"/>
            <a:ext cx="466361" cy="466336"/>
            <a:chOff x="1487200" y="2021475"/>
            <a:chExt cx="483125" cy="483150"/>
          </a:xfrm>
        </p:grpSpPr>
        <p:sp>
          <p:nvSpPr>
            <p:cNvPr id="900" name="Google Shape;900;p38"/>
            <p:cNvSpPr/>
            <p:nvPr/>
          </p:nvSpPr>
          <p:spPr>
            <a:xfrm>
              <a:off x="1487200" y="2021475"/>
              <a:ext cx="483125" cy="483150"/>
            </a:xfrm>
            <a:custGeom>
              <a:avLst/>
              <a:gdLst/>
              <a:ahLst/>
              <a:cxnLst/>
              <a:rect l="l" t="t" r="r" b="b"/>
              <a:pathLst>
                <a:path w="19325" h="19326" extrusionOk="0">
                  <a:moveTo>
                    <a:pt x="17628" y="1133"/>
                  </a:moveTo>
                  <a:cubicBezTo>
                    <a:pt x="17939" y="1133"/>
                    <a:pt x="18192" y="1386"/>
                    <a:pt x="18192" y="1701"/>
                  </a:cubicBezTo>
                  <a:lnTo>
                    <a:pt x="18192" y="14796"/>
                  </a:lnTo>
                  <a:lnTo>
                    <a:pt x="1132" y="14796"/>
                  </a:lnTo>
                  <a:lnTo>
                    <a:pt x="1132" y="1701"/>
                  </a:lnTo>
                  <a:cubicBezTo>
                    <a:pt x="1132" y="1386"/>
                    <a:pt x="1386" y="1133"/>
                    <a:pt x="1700" y="1133"/>
                  </a:cubicBezTo>
                  <a:close/>
                  <a:moveTo>
                    <a:pt x="18192" y="15928"/>
                  </a:moveTo>
                  <a:lnTo>
                    <a:pt x="18192" y="17628"/>
                  </a:lnTo>
                  <a:cubicBezTo>
                    <a:pt x="18192" y="17939"/>
                    <a:pt x="17939" y="18193"/>
                    <a:pt x="17628" y="18193"/>
                  </a:cubicBezTo>
                  <a:lnTo>
                    <a:pt x="1700" y="18193"/>
                  </a:lnTo>
                  <a:cubicBezTo>
                    <a:pt x="1386" y="18193"/>
                    <a:pt x="1132" y="17939"/>
                    <a:pt x="1132" y="17628"/>
                  </a:cubicBezTo>
                  <a:lnTo>
                    <a:pt x="1132" y="15928"/>
                  </a:lnTo>
                  <a:close/>
                  <a:moveTo>
                    <a:pt x="1700" y="1"/>
                  </a:moveTo>
                  <a:cubicBezTo>
                    <a:pt x="761" y="1"/>
                    <a:pt x="0" y="761"/>
                    <a:pt x="0" y="1701"/>
                  </a:cubicBezTo>
                  <a:lnTo>
                    <a:pt x="0" y="17628"/>
                  </a:lnTo>
                  <a:cubicBezTo>
                    <a:pt x="0" y="18564"/>
                    <a:pt x="761" y="19325"/>
                    <a:pt x="1700" y="19325"/>
                  </a:cubicBezTo>
                  <a:lnTo>
                    <a:pt x="17628" y="19325"/>
                  </a:lnTo>
                  <a:cubicBezTo>
                    <a:pt x="18564" y="19325"/>
                    <a:pt x="19325" y="18564"/>
                    <a:pt x="19325" y="17628"/>
                  </a:cubicBezTo>
                  <a:lnTo>
                    <a:pt x="19325" y="1701"/>
                  </a:lnTo>
                  <a:cubicBezTo>
                    <a:pt x="19325" y="761"/>
                    <a:pt x="18564" y="1"/>
                    <a:pt x="176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01" name="Google Shape;901;p38"/>
            <p:cNvSpPr/>
            <p:nvPr/>
          </p:nvSpPr>
          <p:spPr>
            <a:xfrm>
              <a:off x="1573100" y="2078100"/>
              <a:ext cx="84875" cy="284000"/>
            </a:xfrm>
            <a:custGeom>
              <a:avLst/>
              <a:gdLst/>
              <a:ahLst/>
              <a:cxnLst/>
              <a:rect l="l" t="t" r="r" b="b"/>
              <a:pathLst>
                <a:path w="3395" h="11360" extrusionOk="0">
                  <a:moveTo>
                    <a:pt x="1697" y="6833"/>
                  </a:moveTo>
                  <a:cubicBezTo>
                    <a:pt x="2201" y="6833"/>
                    <a:pt x="2455" y="7440"/>
                    <a:pt x="2099" y="7799"/>
                  </a:cubicBezTo>
                  <a:cubicBezTo>
                    <a:pt x="1983" y="7914"/>
                    <a:pt x="1841" y="7966"/>
                    <a:pt x="1702" y="7966"/>
                  </a:cubicBezTo>
                  <a:cubicBezTo>
                    <a:pt x="1411" y="7966"/>
                    <a:pt x="1133" y="7739"/>
                    <a:pt x="1133" y="7398"/>
                  </a:cubicBezTo>
                  <a:cubicBezTo>
                    <a:pt x="1133" y="7084"/>
                    <a:pt x="1383" y="6833"/>
                    <a:pt x="1697" y="6833"/>
                  </a:cubicBezTo>
                  <a:close/>
                  <a:moveTo>
                    <a:pt x="1697" y="0"/>
                  </a:moveTo>
                  <a:cubicBezTo>
                    <a:pt x="1383" y="0"/>
                    <a:pt x="1133" y="254"/>
                    <a:pt x="1133" y="568"/>
                  </a:cubicBezTo>
                  <a:lnTo>
                    <a:pt x="1133" y="5798"/>
                  </a:lnTo>
                  <a:cubicBezTo>
                    <a:pt x="453" y="6036"/>
                    <a:pt x="0" y="6679"/>
                    <a:pt x="0" y="7398"/>
                  </a:cubicBezTo>
                  <a:cubicBezTo>
                    <a:pt x="0" y="8116"/>
                    <a:pt x="453" y="8760"/>
                    <a:pt x="1133" y="8998"/>
                  </a:cubicBezTo>
                  <a:lnTo>
                    <a:pt x="1133" y="10795"/>
                  </a:lnTo>
                  <a:cubicBezTo>
                    <a:pt x="1133" y="11109"/>
                    <a:pt x="1383" y="11359"/>
                    <a:pt x="1697" y="11359"/>
                  </a:cubicBezTo>
                  <a:cubicBezTo>
                    <a:pt x="2011" y="11359"/>
                    <a:pt x="2265" y="11109"/>
                    <a:pt x="2265" y="10795"/>
                  </a:cubicBezTo>
                  <a:lnTo>
                    <a:pt x="2265" y="8998"/>
                  </a:lnTo>
                  <a:cubicBezTo>
                    <a:pt x="2941" y="8760"/>
                    <a:pt x="3394" y="8116"/>
                    <a:pt x="3394" y="7398"/>
                  </a:cubicBezTo>
                  <a:cubicBezTo>
                    <a:pt x="3394" y="6679"/>
                    <a:pt x="2941" y="6036"/>
                    <a:pt x="2265" y="5798"/>
                  </a:cubicBezTo>
                  <a:lnTo>
                    <a:pt x="2265" y="568"/>
                  </a:lnTo>
                  <a:cubicBezTo>
                    <a:pt x="2265" y="254"/>
                    <a:pt x="2011" y="0"/>
                    <a:pt x="16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02" name="Google Shape;902;p38"/>
            <p:cNvSpPr/>
            <p:nvPr/>
          </p:nvSpPr>
          <p:spPr>
            <a:xfrm>
              <a:off x="1686325" y="2078100"/>
              <a:ext cx="84875" cy="284000"/>
            </a:xfrm>
            <a:custGeom>
              <a:avLst/>
              <a:gdLst/>
              <a:ahLst/>
              <a:cxnLst/>
              <a:rect l="l" t="t" r="r" b="b"/>
              <a:pathLst>
                <a:path w="3395" h="11360" extrusionOk="0">
                  <a:moveTo>
                    <a:pt x="1697" y="3436"/>
                  </a:moveTo>
                  <a:cubicBezTo>
                    <a:pt x="2011" y="3436"/>
                    <a:pt x="2262" y="3687"/>
                    <a:pt x="2262" y="4001"/>
                  </a:cubicBezTo>
                  <a:cubicBezTo>
                    <a:pt x="2262" y="4315"/>
                    <a:pt x="2011" y="4569"/>
                    <a:pt x="1697" y="4569"/>
                  </a:cubicBezTo>
                  <a:cubicBezTo>
                    <a:pt x="1383" y="4569"/>
                    <a:pt x="1133" y="4315"/>
                    <a:pt x="1133" y="4001"/>
                  </a:cubicBezTo>
                  <a:cubicBezTo>
                    <a:pt x="1133" y="3687"/>
                    <a:pt x="1383" y="3436"/>
                    <a:pt x="1697" y="3436"/>
                  </a:cubicBezTo>
                  <a:close/>
                  <a:moveTo>
                    <a:pt x="1697" y="0"/>
                  </a:moveTo>
                  <a:cubicBezTo>
                    <a:pt x="1383" y="0"/>
                    <a:pt x="1133" y="254"/>
                    <a:pt x="1133" y="568"/>
                  </a:cubicBezTo>
                  <a:lnTo>
                    <a:pt x="1133" y="2401"/>
                  </a:lnTo>
                  <a:cubicBezTo>
                    <a:pt x="453" y="2639"/>
                    <a:pt x="0" y="3282"/>
                    <a:pt x="0" y="4001"/>
                  </a:cubicBezTo>
                  <a:cubicBezTo>
                    <a:pt x="0" y="4720"/>
                    <a:pt x="453" y="5363"/>
                    <a:pt x="1133" y="5601"/>
                  </a:cubicBezTo>
                  <a:lnTo>
                    <a:pt x="1133" y="10795"/>
                  </a:lnTo>
                  <a:cubicBezTo>
                    <a:pt x="1133" y="11109"/>
                    <a:pt x="1383" y="11359"/>
                    <a:pt x="1697" y="11359"/>
                  </a:cubicBezTo>
                  <a:cubicBezTo>
                    <a:pt x="2011" y="11359"/>
                    <a:pt x="2265" y="11109"/>
                    <a:pt x="2265" y="10795"/>
                  </a:cubicBezTo>
                  <a:lnTo>
                    <a:pt x="2265" y="5601"/>
                  </a:lnTo>
                  <a:cubicBezTo>
                    <a:pt x="2941" y="5363"/>
                    <a:pt x="3394" y="4720"/>
                    <a:pt x="3394" y="4001"/>
                  </a:cubicBezTo>
                  <a:cubicBezTo>
                    <a:pt x="3394" y="3282"/>
                    <a:pt x="2941" y="2639"/>
                    <a:pt x="2265" y="2401"/>
                  </a:cubicBezTo>
                  <a:lnTo>
                    <a:pt x="2265" y="568"/>
                  </a:lnTo>
                  <a:cubicBezTo>
                    <a:pt x="2265" y="254"/>
                    <a:pt x="2011" y="0"/>
                    <a:pt x="16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03" name="Google Shape;903;p38"/>
            <p:cNvSpPr/>
            <p:nvPr/>
          </p:nvSpPr>
          <p:spPr>
            <a:xfrm>
              <a:off x="1799550" y="2078100"/>
              <a:ext cx="84875" cy="284000"/>
            </a:xfrm>
            <a:custGeom>
              <a:avLst/>
              <a:gdLst/>
              <a:ahLst/>
              <a:cxnLst/>
              <a:rect l="l" t="t" r="r" b="b"/>
              <a:pathLst>
                <a:path w="3395" h="11360" extrusionOk="0">
                  <a:moveTo>
                    <a:pt x="1698" y="6833"/>
                  </a:moveTo>
                  <a:cubicBezTo>
                    <a:pt x="2202" y="6833"/>
                    <a:pt x="2455" y="7440"/>
                    <a:pt x="2099" y="7799"/>
                  </a:cubicBezTo>
                  <a:cubicBezTo>
                    <a:pt x="1983" y="7914"/>
                    <a:pt x="1841" y="7966"/>
                    <a:pt x="1703" y="7966"/>
                  </a:cubicBezTo>
                  <a:cubicBezTo>
                    <a:pt x="1411" y="7966"/>
                    <a:pt x="1133" y="7739"/>
                    <a:pt x="1133" y="7398"/>
                  </a:cubicBezTo>
                  <a:cubicBezTo>
                    <a:pt x="1133" y="7084"/>
                    <a:pt x="1384" y="6833"/>
                    <a:pt x="1698" y="6833"/>
                  </a:cubicBezTo>
                  <a:close/>
                  <a:moveTo>
                    <a:pt x="1698" y="0"/>
                  </a:moveTo>
                  <a:cubicBezTo>
                    <a:pt x="1384" y="0"/>
                    <a:pt x="1133" y="254"/>
                    <a:pt x="1133" y="568"/>
                  </a:cubicBezTo>
                  <a:lnTo>
                    <a:pt x="1133" y="5798"/>
                  </a:lnTo>
                  <a:cubicBezTo>
                    <a:pt x="454" y="6036"/>
                    <a:pt x="1" y="6679"/>
                    <a:pt x="1" y="7398"/>
                  </a:cubicBezTo>
                  <a:cubicBezTo>
                    <a:pt x="1" y="8116"/>
                    <a:pt x="454" y="8760"/>
                    <a:pt x="1133" y="8998"/>
                  </a:cubicBezTo>
                  <a:lnTo>
                    <a:pt x="1133" y="10795"/>
                  </a:lnTo>
                  <a:cubicBezTo>
                    <a:pt x="1133" y="11109"/>
                    <a:pt x="1384" y="11359"/>
                    <a:pt x="1698" y="11359"/>
                  </a:cubicBezTo>
                  <a:cubicBezTo>
                    <a:pt x="2012" y="11359"/>
                    <a:pt x="2265" y="11109"/>
                    <a:pt x="2265" y="10795"/>
                  </a:cubicBezTo>
                  <a:lnTo>
                    <a:pt x="2265" y="8998"/>
                  </a:lnTo>
                  <a:cubicBezTo>
                    <a:pt x="2942" y="8760"/>
                    <a:pt x="3394" y="8116"/>
                    <a:pt x="3394" y="7398"/>
                  </a:cubicBezTo>
                  <a:cubicBezTo>
                    <a:pt x="3394" y="6679"/>
                    <a:pt x="2942" y="6036"/>
                    <a:pt x="2265" y="5798"/>
                  </a:cubicBezTo>
                  <a:lnTo>
                    <a:pt x="2265" y="568"/>
                  </a:lnTo>
                  <a:cubicBezTo>
                    <a:pt x="2265" y="254"/>
                    <a:pt x="2012" y="0"/>
                    <a:pt x="16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04" name="Google Shape;904;p38"/>
          <p:cNvGrpSpPr/>
          <p:nvPr/>
        </p:nvGrpSpPr>
        <p:grpSpPr>
          <a:xfrm>
            <a:off x="5126393" y="1151704"/>
            <a:ext cx="466331" cy="466332"/>
            <a:chOff x="3282325" y="2035675"/>
            <a:chExt cx="459575" cy="454825"/>
          </a:xfrm>
        </p:grpSpPr>
        <p:sp>
          <p:nvSpPr>
            <p:cNvPr id="905" name="Google Shape;905;p38"/>
            <p:cNvSpPr/>
            <p:nvPr/>
          </p:nvSpPr>
          <p:spPr>
            <a:xfrm>
              <a:off x="3337050" y="2234125"/>
              <a:ext cx="85925" cy="206325"/>
            </a:xfrm>
            <a:custGeom>
              <a:avLst/>
              <a:gdLst/>
              <a:ahLst/>
              <a:cxnLst/>
              <a:rect l="l" t="t" r="r" b="b"/>
              <a:pathLst>
                <a:path w="3437" h="8253" extrusionOk="0">
                  <a:moveTo>
                    <a:pt x="2305" y="1133"/>
                  </a:moveTo>
                  <a:lnTo>
                    <a:pt x="2305" y="7120"/>
                  </a:lnTo>
                  <a:lnTo>
                    <a:pt x="1133" y="7120"/>
                  </a:lnTo>
                  <a:lnTo>
                    <a:pt x="1133" y="1133"/>
                  </a:lnTo>
                  <a:close/>
                  <a:moveTo>
                    <a:pt x="568" y="0"/>
                  </a:moveTo>
                  <a:cubicBezTo>
                    <a:pt x="254" y="0"/>
                    <a:pt x="1" y="254"/>
                    <a:pt x="1" y="568"/>
                  </a:cubicBezTo>
                  <a:lnTo>
                    <a:pt x="1" y="7688"/>
                  </a:lnTo>
                  <a:cubicBezTo>
                    <a:pt x="1" y="7999"/>
                    <a:pt x="254" y="8253"/>
                    <a:pt x="568" y="8253"/>
                  </a:cubicBezTo>
                  <a:lnTo>
                    <a:pt x="2869" y="8253"/>
                  </a:lnTo>
                  <a:cubicBezTo>
                    <a:pt x="3183" y="8253"/>
                    <a:pt x="3437" y="7999"/>
                    <a:pt x="3437" y="7688"/>
                  </a:cubicBezTo>
                  <a:lnTo>
                    <a:pt x="3437" y="568"/>
                  </a:lnTo>
                  <a:cubicBezTo>
                    <a:pt x="3437" y="254"/>
                    <a:pt x="3183" y="0"/>
                    <a:pt x="286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06" name="Google Shape;906;p38"/>
            <p:cNvSpPr/>
            <p:nvPr/>
          </p:nvSpPr>
          <p:spPr>
            <a:xfrm>
              <a:off x="3451275" y="2175475"/>
              <a:ext cx="84925" cy="264975"/>
            </a:xfrm>
            <a:custGeom>
              <a:avLst/>
              <a:gdLst/>
              <a:ahLst/>
              <a:cxnLst/>
              <a:rect l="l" t="t" r="r" b="b"/>
              <a:pathLst>
                <a:path w="3397" h="10599" extrusionOk="0">
                  <a:moveTo>
                    <a:pt x="2265" y="1133"/>
                  </a:moveTo>
                  <a:lnTo>
                    <a:pt x="2265" y="9466"/>
                  </a:lnTo>
                  <a:lnTo>
                    <a:pt x="1132" y="9466"/>
                  </a:lnTo>
                  <a:lnTo>
                    <a:pt x="1132" y="1133"/>
                  </a:lnTo>
                  <a:close/>
                  <a:moveTo>
                    <a:pt x="565" y="0"/>
                  </a:moveTo>
                  <a:cubicBezTo>
                    <a:pt x="254" y="0"/>
                    <a:pt x="0" y="254"/>
                    <a:pt x="0" y="565"/>
                  </a:cubicBezTo>
                  <a:lnTo>
                    <a:pt x="0" y="10034"/>
                  </a:lnTo>
                  <a:cubicBezTo>
                    <a:pt x="0" y="10345"/>
                    <a:pt x="254" y="10599"/>
                    <a:pt x="565" y="10599"/>
                  </a:cubicBezTo>
                  <a:lnTo>
                    <a:pt x="2829" y="10599"/>
                  </a:lnTo>
                  <a:cubicBezTo>
                    <a:pt x="3143" y="10599"/>
                    <a:pt x="3397" y="10345"/>
                    <a:pt x="3397" y="10034"/>
                  </a:cubicBezTo>
                  <a:lnTo>
                    <a:pt x="3397" y="565"/>
                  </a:lnTo>
                  <a:cubicBezTo>
                    <a:pt x="3397" y="254"/>
                    <a:pt x="3143" y="0"/>
                    <a:pt x="282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07" name="Google Shape;907;p38"/>
            <p:cNvSpPr/>
            <p:nvPr/>
          </p:nvSpPr>
          <p:spPr>
            <a:xfrm>
              <a:off x="3564500" y="2116825"/>
              <a:ext cx="84950" cy="323625"/>
            </a:xfrm>
            <a:custGeom>
              <a:avLst/>
              <a:gdLst/>
              <a:ahLst/>
              <a:cxnLst/>
              <a:rect l="l" t="t" r="r" b="b"/>
              <a:pathLst>
                <a:path w="3398" h="12945" extrusionOk="0">
                  <a:moveTo>
                    <a:pt x="2265" y="1132"/>
                  </a:moveTo>
                  <a:lnTo>
                    <a:pt x="2265" y="11812"/>
                  </a:lnTo>
                  <a:lnTo>
                    <a:pt x="1133" y="11812"/>
                  </a:lnTo>
                  <a:lnTo>
                    <a:pt x="1133" y="1132"/>
                  </a:lnTo>
                  <a:close/>
                  <a:moveTo>
                    <a:pt x="565" y="0"/>
                  </a:moveTo>
                  <a:cubicBezTo>
                    <a:pt x="254" y="0"/>
                    <a:pt x="0" y="251"/>
                    <a:pt x="0" y="565"/>
                  </a:cubicBezTo>
                  <a:lnTo>
                    <a:pt x="0" y="12380"/>
                  </a:lnTo>
                  <a:cubicBezTo>
                    <a:pt x="0" y="12691"/>
                    <a:pt x="254" y="12945"/>
                    <a:pt x="565" y="12945"/>
                  </a:cubicBezTo>
                  <a:lnTo>
                    <a:pt x="2829" y="12945"/>
                  </a:lnTo>
                  <a:cubicBezTo>
                    <a:pt x="3144" y="12945"/>
                    <a:pt x="3397" y="12691"/>
                    <a:pt x="3397" y="12380"/>
                  </a:cubicBezTo>
                  <a:lnTo>
                    <a:pt x="3397" y="565"/>
                  </a:lnTo>
                  <a:cubicBezTo>
                    <a:pt x="3397" y="251"/>
                    <a:pt x="3144" y="0"/>
                    <a:pt x="282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08" name="Google Shape;908;p38"/>
            <p:cNvSpPr/>
            <p:nvPr/>
          </p:nvSpPr>
          <p:spPr>
            <a:xfrm>
              <a:off x="3282325" y="2035675"/>
              <a:ext cx="459575" cy="454825"/>
            </a:xfrm>
            <a:custGeom>
              <a:avLst/>
              <a:gdLst/>
              <a:ahLst/>
              <a:cxnLst/>
              <a:rect l="l" t="t" r="r" b="b"/>
              <a:pathLst>
                <a:path w="18383" h="18193" extrusionOk="0">
                  <a:moveTo>
                    <a:pt x="568" y="0"/>
                  </a:moveTo>
                  <a:cubicBezTo>
                    <a:pt x="254" y="0"/>
                    <a:pt x="1" y="251"/>
                    <a:pt x="1" y="565"/>
                  </a:cubicBezTo>
                  <a:lnTo>
                    <a:pt x="1" y="17625"/>
                  </a:lnTo>
                  <a:cubicBezTo>
                    <a:pt x="1" y="17939"/>
                    <a:pt x="254" y="18192"/>
                    <a:pt x="568" y="18192"/>
                  </a:cubicBezTo>
                  <a:lnTo>
                    <a:pt x="17815" y="18192"/>
                  </a:lnTo>
                  <a:cubicBezTo>
                    <a:pt x="18129" y="18192"/>
                    <a:pt x="18383" y="17939"/>
                    <a:pt x="18383" y="17625"/>
                  </a:cubicBezTo>
                  <a:cubicBezTo>
                    <a:pt x="18383" y="17311"/>
                    <a:pt x="18129" y="17060"/>
                    <a:pt x="17815" y="17060"/>
                  </a:cubicBezTo>
                  <a:lnTo>
                    <a:pt x="1133" y="17060"/>
                  </a:lnTo>
                  <a:lnTo>
                    <a:pt x="1133" y="565"/>
                  </a:lnTo>
                  <a:cubicBezTo>
                    <a:pt x="1133" y="251"/>
                    <a:pt x="879" y="0"/>
                    <a:pt x="56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16" name="Google Shape;930;p41"/>
          <p:cNvSpPr txBox="1">
            <a:spLocks/>
          </p:cNvSpPr>
          <p:nvPr/>
        </p:nvSpPr>
        <p:spPr>
          <a:xfrm>
            <a:off x="1540081" y="1079618"/>
            <a:ext cx="2622000" cy="610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1pPr>
            <a:lvl2pPr marL="914400" marR="0" lvl="1" indent="-317500" algn="ctr" rtl="0">
              <a:lnSpc>
                <a:spcPct val="100000"/>
              </a:lnSpc>
              <a:spcBef>
                <a:spcPts val="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2pPr>
            <a:lvl3pPr marL="1371600" marR="0" lvl="2" indent="-317500" algn="ctr" rtl="0">
              <a:lnSpc>
                <a:spcPct val="100000"/>
              </a:lnSpc>
              <a:spcBef>
                <a:spcPts val="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3pPr>
            <a:lvl4pPr marL="1828800" marR="0" lvl="3" indent="-317500" algn="ctr" rtl="0">
              <a:lnSpc>
                <a:spcPct val="100000"/>
              </a:lnSpc>
              <a:spcBef>
                <a:spcPts val="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4pPr>
            <a:lvl5pPr marL="2286000" marR="0" lvl="4" indent="-317500" algn="ctr" rtl="0">
              <a:lnSpc>
                <a:spcPct val="100000"/>
              </a:lnSpc>
              <a:spcBef>
                <a:spcPts val="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5pPr>
            <a:lvl6pPr marL="2743200" marR="0" lvl="5" indent="-317500" algn="ctr" rtl="0">
              <a:lnSpc>
                <a:spcPct val="100000"/>
              </a:lnSpc>
              <a:spcBef>
                <a:spcPts val="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6pPr>
            <a:lvl7pPr marL="3200400" marR="0" lvl="6" indent="-317500" algn="ctr" rtl="0">
              <a:lnSpc>
                <a:spcPct val="100000"/>
              </a:lnSpc>
              <a:spcBef>
                <a:spcPts val="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7pPr>
            <a:lvl8pPr marL="3657600" marR="0" lvl="7" indent="-317500" algn="ctr" rtl="0">
              <a:lnSpc>
                <a:spcPct val="100000"/>
              </a:lnSpc>
              <a:spcBef>
                <a:spcPts val="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8pPr>
            <a:lvl9pPr marL="4114800" marR="0" lvl="8" indent="-317500" algn="ctr" rtl="0">
              <a:lnSpc>
                <a:spcPct val="100000"/>
              </a:lnSpc>
              <a:spcBef>
                <a:spcPts val="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9pPr>
          </a:lstStyle>
          <a:p>
            <a:pPr marL="0" indent="0" algn="l"/>
            <a:r>
              <a:rPr lang="en-US" sz="2000" dirty="0" smtClean="0"/>
              <a:t>Khách hàng</a:t>
            </a:r>
            <a:endParaRPr lang="vi-VN" sz="2000" dirty="0"/>
          </a:p>
        </p:txBody>
      </p:sp>
      <p:sp>
        <p:nvSpPr>
          <p:cNvPr id="17" name="Google Shape;930;p41"/>
          <p:cNvSpPr txBox="1">
            <a:spLocks/>
          </p:cNvSpPr>
          <p:nvPr/>
        </p:nvSpPr>
        <p:spPr>
          <a:xfrm>
            <a:off x="5902718" y="1105133"/>
            <a:ext cx="2622000" cy="610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1pPr>
            <a:lvl2pPr marL="914400" marR="0" lvl="1" indent="-317500" algn="ctr" rtl="0">
              <a:lnSpc>
                <a:spcPct val="100000"/>
              </a:lnSpc>
              <a:spcBef>
                <a:spcPts val="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2pPr>
            <a:lvl3pPr marL="1371600" marR="0" lvl="2" indent="-317500" algn="ctr" rtl="0">
              <a:lnSpc>
                <a:spcPct val="100000"/>
              </a:lnSpc>
              <a:spcBef>
                <a:spcPts val="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3pPr>
            <a:lvl4pPr marL="1828800" marR="0" lvl="3" indent="-317500" algn="ctr" rtl="0">
              <a:lnSpc>
                <a:spcPct val="100000"/>
              </a:lnSpc>
              <a:spcBef>
                <a:spcPts val="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4pPr>
            <a:lvl5pPr marL="2286000" marR="0" lvl="4" indent="-317500" algn="ctr" rtl="0">
              <a:lnSpc>
                <a:spcPct val="100000"/>
              </a:lnSpc>
              <a:spcBef>
                <a:spcPts val="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5pPr>
            <a:lvl6pPr marL="2743200" marR="0" lvl="5" indent="-317500" algn="ctr" rtl="0">
              <a:lnSpc>
                <a:spcPct val="100000"/>
              </a:lnSpc>
              <a:spcBef>
                <a:spcPts val="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6pPr>
            <a:lvl7pPr marL="3200400" marR="0" lvl="6" indent="-317500" algn="ctr" rtl="0">
              <a:lnSpc>
                <a:spcPct val="100000"/>
              </a:lnSpc>
              <a:spcBef>
                <a:spcPts val="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7pPr>
            <a:lvl8pPr marL="3657600" marR="0" lvl="7" indent="-317500" algn="ctr" rtl="0">
              <a:lnSpc>
                <a:spcPct val="100000"/>
              </a:lnSpc>
              <a:spcBef>
                <a:spcPts val="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8pPr>
            <a:lvl9pPr marL="4114800" marR="0" lvl="8" indent="-317500" algn="ctr" rtl="0">
              <a:lnSpc>
                <a:spcPct val="100000"/>
              </a:lnSpc>
              <a:spcBef>
                <a:spcPts val="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9pPr>
          </a:lstStyle>
          <a:p>
            <a:pPr marL="0" indent="0" algn="l"/>
            <a:r>
              <a:rPr lang="en-US" sz="2000" dirty="0" smtClean="0"/>
              <a:t>Nhân viên</a:t>
            </a:r>
            <a:endParaRPr lang="vi-VN" sz="2000" dirty="0"/>
          </a:p>
        </p:txBody>
      </p:sp>
    </p:spTree>
  </p:cSld>
  <p:clrMapOvr>
    <a:masterClrMapping/>
  </p:clrMapOvr>
  <p:transition spd="slow">
    <p:wip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rgbClr val="13367C"/>
            </a:gs>
            <a:gs pos="100000">
              <a:schemeClr val="dk2"/>
            </a:gs>
          </a:gsLst>
          <a:lin ang="5400012" scaled="0"/>
        </a:gradFill>
        <a:effectLst/>
      </p:bgPr>
    </p:bg>
    <p:spTree>
      <p:nvGrpSpPr>
        <p:cNvPr id="1" name="Shape 928"/>
        <p:cNvGrpSpPr/>
        <p:nvPr/>
      </p:nvGrpSpPr>
      <p:grpSpPr>
        <a:xfrm>
          <a:off x="0" y="0"/>
          <a:ext cx="0" cy="0"/>
          <a:chOff x="0" y="0"/>
          <a:chExt cx="0" cy="0"/>
        </a:xfrm>
      </p:grpSpPr>
      <p:sp>
        <p:nvSpPr>
          <p:cNvPr id="929" name="Google Shape;929;p41"/>
          <p:cNvSpPr txBox="1">
            <a:spLocks noGrp="1"/>
          </p:cNvSpPr>
          <p:nvPr>
            <p:ph type="title"/>
          </p:nvPr>
        </p:nvSpPr>
        <p:spPr>
          <a:xfrm>
            <a:off x="3216900" y="1653325"/>
            <a:ext cx="1599000" cy="123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03</a:t>
            </a:r>
            <a:endParaRPr dirty="0"/>
          </a:p>
        </p:txBody>
      </p:sp>
      <p:sp>
        <p:nvSpPr>
          <p:cNvPr id="930" name="Google Shape;930;p41"/>
          <p:cNvSpPr txBox="1">
            <a:spLocks noGrp="1"/>
          </p:cNvSpPr>
          <p:nvPr>
            <p:ph type="title" idx="2"/>
          </p:nvPr>
        </p:nvSpPr>
        <p:spPr>
          <a:xfrm>
            <a:off x="3216900" y="2879675"/>
            <a:ext cx="2622000" cy="610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Các loại sơ đồ</a:t>
            </a:r>
            <a:endParaRPr dirty="0"/>
          </a:p>
        </p:txBody>
      </p:sp>
      <p:grpSp>
        <p:nvGrpSpPr>
          <p:cNvPr id="931" name="Google Shape;931;p41"/>
          <p:cNvGrpSpPr/>
          <p:nvPr/>
        </p:nvGrpSpPr>
        <p:grpSpPr>
          <a:xfrm>
            <a:off x="6351340" y="1383010"/>
            <a:ext cx="2301266" cy="2377467"/>
            <a:chOff x="6945936" y="1456203"/>
            <a:chExt cx="2159597" cy="2231107"/>
          </a:xfrm>
        </p:grpSpPr>
        <p:sp>
          <p:nvSpPr>
            <p:cNvPr id="932" name="Google Shape;932;p41"/>
            <p:cNvSpPr/>
            <p:nvPr/>
          </p:nvSpPr>
          <p:spPr>
            <a:xfrm>
              <a:off x="7643769" y="1456203"/>
              <a:ext cx="1461763" cy="1846434"/>
            </a:xfrm>
            <a:custGeom>
              <a:avLst/>
              <a:gdLst/>
              <a:ahLst/>
              <a:cxnLst/>
              <a:rect l="l" t="t" r="r" b="b"/>
              <a:pathLst>
                <a:path w="123957" h="156577" extrusionOk="0">
                  <a:moveTo>
                    <a:pt x="1" y="1"/>
                  </a:moveTo>
                  <a:lnTo>
                    <a:pt x="1" y="16311"/>
                  </a:lnTo>
                  <a:lnTo>
                    <a:pt x="107646" y="16311"/>
                  </a:lnTo>
                  <a:lnTo>
                    <a:pt x="107646" y="156576"/>
                  </a:lnTo>
                  <a:lnTo>
                    <a:pt x="123956" y="156576"/>
                  </a:lnTo>
                  <a:lnTo>
                    <a:pt x="12395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41"/>
            <p:cNvSpPr/>
            <p:nvPr/>
          </p:nvSpPr>
          <p:spPr>
            <a:xfrm>
              <a:off x="7451434" y="1648538"/>
              <a:ext cx="1461763" cy="1846434"/>
            </a:xfrm>
            <a:custGeom>
              <a:avLst/>
              <a:gdLst/>
              <a:ahLst/>
              <a:cxnLst/>
              <a:rect l="l" t="t" r="r" b="b"/>
              <a:pathLst>
                <a:path w="123957" h="156577" extrusionOk="0">
                  <a:moveTo>
                    <a:pt x="1" y="1"/>
                  </a:moveTo>
                  <a:lnTo>
                    <a:pt x="1" y="16311"/>
                  </a:lnTo>
                  <a:lnTo>
                    <a:pt x="81550" y="16311"/>
                  </a:lnTo>
                  <a:lnTo>
                    <a:pt x="107646" y="42407"/>
                  </a:lnTo>
                  <a:lnTo>
                    <a:pt x="107646" y="156576"/>
                  </a:lnTo>
                  <a:lnTo>
                    <a:pt x="123956" y="156576"/>
                  </a:lnTo>
                  <a:lnTo>
                    <a:pt x="123956" y="140266"/>
                  </a:lnTo>
                  <a:lnTo>
                    <a:pt x="1239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41"/>
            <p:cNvSpPr/>
            <p:nvPr/>
          </p:nvSpPr>
          <p:spPr>
            <a:xfrm>
              <a:off x="7259100" y="1840875"/>
              <a:ext cx="1487174" cy="1846434"/>
            </a:xfrm>
            <a:custGeom>
              <a:avLst/>
              <a:gdLst/>
              <a:ahLst/>
              <a:cxnLst/>
              <a:rect l="l" t="t" r="r" b="b"/>
              <a:pathLst>
                <a:path w="123957" h="156577" extrusionOk="0">
                  <a:moveTo>
                    <a:pt x="1" y="1"/>
                  </a:moveTo>
                  <a:lnTo>
                    <a:pt x="1" y="156576"/>
                  </a:lnTo>
                  <a:lnTo>
                    <a:pt x="123956" y="156576"/>
                  </a:lnTo>
                  <a:lnTo>
                    <a:pt x="123956" y="27043"/>
                  </a:lnTo>
                  <a:lnTo>
                    <a:pt x="9802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41"/>
            <p:cNvSpPr/>
            <p:nvPr/>
          </p:nvSpPr>
          <p:spPr>
            <a:xfrm>
              <a:off x="6945936" y="2917954"/>
              <a:ext cx="769354" cy="769354"/>
            </a:xfrm>
            <a:custGeom>
              <a:avLst/>
              <a:gdLst/>
              <a:ahLst/>
              <a:cxnLst/>
              <a:rect l="l" t="t" r="r" b="b"/>
              <a:pathLst>
                <a:path w="65241" h="65241" extrusionOk="0">
                  <a:moveTo>
                    <a:pt x="26097" y="0"/>
                  </a:moveTo>
                  <a:lnTo>
                    <a:pt x="26097" y="10732"/>
                  </a:lnTo>
                  <a:cubicBezTo>
                    <a:pt x="24596" y="11189"/>
                    <a:pt x="23128" y="11776"/>
                    <a:pt x="21758" y="12526"/>
                  </a:cubicBezTo>
                  <a:lnTo>
                    <a:pt x="21726" y="12526"/>
                  </a:lnTo>
                  <a:lnTo>
                    <a:pt x="14158" y="4926"/>
                  </a:lnTo>
                  <a:lnTo>
                    <a:pt x="4927" y="14157"/>
                  </a:lnTo>
                  <a:lnTo>
                    <a:pt x="12527" y="21758"/>
                  </a:lnTo>
                  <a:cubicBezTo>
                    <a:pt x="11777" y="23128"/>
                    <a:pt x="11190" y="24596"/>
                    <a:pt x="10733" y="26096"/>
                  </a:cubicBezTo>
                  <a:lnTo>
                    <a:pt x="1" y="26096"/>
                  </a:lnTo>
                  <a:lnTo>
                    <a:pt x="1" y="39144"/>
                  </a:lnTo>
                  <a:lnTo>
                    <a:pt x="10733" y="39144"/>
                  </a:lnTo>
                  <a:cubicBezTo>
                    <a:pt x="11190" y="40645"/>
                    <a:pt x="11777" y="42113"/>
                    <a:pt x="12527" y="43483"/>
                  </a:cubicBezTo>
                  <a:lnTo>
                    <a:pt x="12527" y="43515"/>
                  </a:lnTo>
                  <a:lnTo>
                    <a:pt x="4927" y="51083"/>
                  </a:lnTo>
                  <a:lnTo>
                    <a:pt x="14158" y="60315"/>
                  </a:lnTo>
                  <a:lnTo>
                    <a:pt x="21758" y="52714"/>
                  </a:lnTo>
                  <a:cubicBezTo>
                    <a:pt x="23128" y="53464"/>
                    <a:pt x="24596" y="54052"/>
                    <a:pt x="26097" y="54508"/>
                  </a:cubicBezTo>
                  <a:lnTo>
                    <a:pt x="26097" y="65240"/>
                  </a:lnTo>
                  <a:lnTo>
                    <a:pt x="39145" y="65240"/>
                  </a:lnTo>
                  <a:lnTo>
                    <a:pt x="39145" y="54508"/>
                  </a:lnTo>
                  <a:cubicBezTo>
                    <a:pt x="40645" y="54052"/>
                    <a:pt x="42113" y="53464"/>
                    <a:pt x="43483" y="52714"/>
                  </a:cubicBezTo>
                  <a:lnTo>
                    <a:pt x="51084" y="60315"/>
                  </a:lnTo>
                  <a:lnTo>
                    <a:pt x="60315" y="51083"/>
                  </a:lnTo>
                  <a:lnTo>
                    <a:pt x="52715" y="43515"/>
                  </a:lnTo>
                  <a:lnTo>
                    <a:pt x="52715" y="43483"/>
                  </a:lnTo>
                  <a:cubicBezTo>
                    <a:pt x="53465" y="42113"/>
                    <a:pt x="54052" y="40645"/>
                    <a:pt x="54509" y="39144"/>
                  </a:cubicBezTo>
                  <a:lnTo>
                    <a:pt x="65241" y="39144"/>
                  </a:lnTo>
                  <a:lnTo>
                    <a:pt x="65241" y="26096"/>
                  </a:lnTo>
                  <a:lnTo>
                    <a:pt x="54509" y="26096"/>
                  </a:lnTo>
                  <a:cubicBezTo>
                    <a:pt x="54052" y="24596"/>
                    <a:pt x="53465" y="23128"/>
                    <a:pt x="52715" y="21758"/>
                  </a:cubicBezTo>
                  <a:lnTo>
                    <a:pt x="60315" y="14157"/>
                  </a:lnTo>
                  <a:lnTo>
                    <a:pt x="51084" y="4926"/>
                  </a:lnTo>
                  <a:lnTo>
                    <a:pt x="43516" y="12526"/>
                  </a:lnTo>
                  <a:lnTo>
                    <a:pt x="43483" y="12526"/>
                  </a:lnTo>
                  <a:cubicBezTo>
                    <a:pt x="42113" y="11776"/>
                    <a:pt x="40645" y="11189"/>
                    <a:pt x="39145" y="10732"/>
                  </a:cubicBezTo>
                  <a:lnTo>
                    <a:pt x="39145" y="0"/>
                  </a:lnTo>
                  <a:close/>
                </a:path>
              </a:pathLst>
            </a:custGeom>
            <a:solidFill>
              <a:srgbClr val="67E0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41"/>
            <p:cNvSpPr/>
            <p:nvPr/>
          </p:nvSpPr>
          <p:spPr>
            <a:xfrm>
              <a:off x="7215206" y="3187224"/>
              <a:ext cx="230815" cy="230815"/>
            </a:xfrm>
            <a:custGeom>
              <a:avLst/>
              <a:gdLst/>
              <a:ahLst/>
              <a:cxnLst/>
              <a:rect l="l" t="t" r="r" b="b"/>
              <a:pathLst>
                <a:path w="19573" h="19573" extrusionOk="0">
                  <a:moveTo>
                    <a:pt x="9787" y="0"/>
                  </a:moveTo>
                  <a:cubicBezTo>
                    <a:pt x="4372" y="0"/>
                    <a:pt x="1" y="4371"/>
                    <a:pt x="1" y="9786"/>
                  </a:cubicBezTo>
                  <a:cubicBezTo>
                    <a:pt x="1" y="15201"/>
                    <a:pt x="4372" y="19572"/>
                    <a:pt x="9787" y="19572"/>
                  </a:cubicBezTo>
                  <a:cubicBezTo>
                    <a:pt x="15202" y="19572"/>
                    <a:pt x="19573" y="15201"/>
                    <a:pt x="19573" y="9786"/>
                  </a:cubicBezTo>
                  <a:cubicBezTo>
                    <a:pt x="19573" y="4371"/>
                    <a:pt x="15202" y="0"/>
                    <a:pt x="97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41"/>
            <p:cNvSpPr/>
            <p:nvPr/>
          </p:nvSpPr>
          <p:spPr>
            <a:xfrm>
              <a:off x="7489901" y="1994743"/>
              <a:ext cx="307749" cy="307749"/>
            </a:xfrm>
            <a:custGeom>
              <a:avLst/>
              <a:gdLst/>
              <a:ahLst/>
              <a:cxnLst/>
              <a:rect l="l" t="t" r="r" b="b"/>
              <a:pathLst>
                <a:path w="26097" h="26097" extrusionOk="0">
                  <a:moveTo>
                    <a:pt x="1" y="1"/>
                  </a:moveTo>
                  <a:lnTo>
                    <a:pt x="1" y="26097"/>
                  </a:lnTo>
                  <a:lnTo>
                    <a:pt x="26097" y="26097"/>
                  </a:lnTo>
                  <a:lnTo>
                    <a:pt x="26097" y="1"/>
                  </a:lnTo>
                  <a:close/>
                </a:path>
              </a:pathLst>
            </a:custGeom>
            <a:solidFill>
              <a:srgbClr val="BBB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41"/>
            <p:cNvSpPr/>
            <p:nvPr/>
          </p:nvSpPr>
          <p:spPr>
            <a:xfrm>
              <a:off x="7489901" y="2533283"/>
              <a:ext cx="307749" cy="307749"/>
            </a:xfrm>
            <a:custGeom>
              <a:avLst/>
              <a:gdLst/>
              <a:ahLst/>
              <a:cxnLst/>
              <a:rect l="l" t="t" r="r" b="b"/>
              <a:pathLst>
                <a:path w="26097" h="26097" extrusionOk="0">
                  <a:moveTo>
                    <a:pt x="1" y="1"/>
                  </a:moveTo>
                  <a:lnTo>
                    <a:pt x="1" y="26096"/>
                  </a:lnTo>
                  <a:lnTo>
                    <a:pt x="26097" y="26096"/>
                  </a:lnTo>
                  <a:lnTo>
                    <a:pt x="26097" y="1"/>
                  </a:lnTo>
                  <a:close/>
                </a:path>
              </a:pathLst>
            </a:custGeom>
            <a:solidFill>
              <a:srgbClr val="BBB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41"/>
            <p:cNvSpPr/>
            <p:nvPr/>
          </p:nvSpPr>
          <p:spPr>
            <a:xfrm>
              <a:off x="8259243" y="3148757"/>
              <a:ext cx="307749" cy="307749"/>
            </a:xfrm>
            <a:custGeom>
              <a:avLst/>
              <a:gdLst/>
              <a:ahLst/>
              <a:cxnLst/>
              <a:rect l="l" t="t" r="r" b="b"/>
              <a:pathLst>
                <a:path w="26097" h="26097" extrusionOk="0">
                  <a:moveTo>
                    <a:pt x="13048" y="0"/>
                  </a:moveTo>
                  <a:cubicBezTo>
                    <a:pt x="5839" y="0"/>
                    <a:pt x="0" y="5839"/>
                    <a:pt x="0" y="13048"/>
                  </a:cubicBezTo>
                  <a:cubicBezTo>
                    <a:pt x="0" y="20257"/>
                    <a:pt x="5839" y="26096"/>
                    <a:pt x="13048" y="26096"/>
                  </a:cubicBezTo>
                  <a:cubicBezTo>
                    <a:pt x="20257" y="26096"/>
                    <a:pt x="26096" y="20257"/>
                    <a:pt x="26096" y="13048"/>
                  </a:cubicBezTo>
                  <a:cubicBezTo>
                    <a:pt x="26096" y="5839"/>
                    <a:pt x="20257" y="0"/>
                    <a:pt x="13048" y="0"/>
                  </a:cubicBezTo>
                  <a:close/>
                </a:path>
              </a:pathLst>
            </a:custGeom>
            <a:solidFill>
              <a:srgbClr val="BBB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41"/>
            <p:cNvSpPr/>
            <p:nvPr/>
          </p:nvSpPr>
          <p:spPr>
            <a:xfrm>
              <a:off x="7913039" y="1956275"/>
              <a:ext cx="384683" cy="76946"/>
            </a:xfrm>
            <a:custGeom>
              <a:avLst/>
              <a:gdLst/>
              <a:ahLst/>
              <a:cxnLst/>
              <a:rect l="l" t="t" r="r" b="b"/>
              <a:pathLst>
                <a:path w="32621" h="6525" extrusionOk="0">
                  <a:moveTo>
                    <a:pt x="1" y="1"/>
                  </a:moveTo>
                  <a:lnTo>
                    <a:pt x="1" y="6525"/>
                  </a:lnTo>
                  <a:lnTo>
                    <a:pt x="32620" y="6525"/>
                  </a:lnTo>
                  <a:lnTo>
                    <a:pt x="32620" y="1"/>
                  </a:lnTo>
                  <a:close/>
                </a:path>
              </a:pathLst>
            </a:custGeom>
            <a:solidFill>
              <a:srgbClr val="424B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41"/>
            <p:cNvSpPr/>
            <p:nvPr/>
          </p:nvSpPr>
          <p:spPr>
            <a:xfrm>
              <a:off x="7913039" y="2110144"/>
              <a:ext cx="384683" cy="76946"/>
            </a:xfrm>
            <a:custGeom>
              <a:avLst/>
              <a:gdLst/>
              <a:ahLst/>
              <a:cxnLst/>
              <a:rect l="l" t="t" r="r" b="b"/>
              <a:pathLst>
                <a:path w="32621" h="6525" extrusionOk="0">
                  <a:moveTo>
                    <a:pt x="1" y="1"/>
                  </a:moveTo>
                  <a:lnTo>
                    <a:pt x="1" y="6525"/>
                  </a:lnTo>
                  <a:lnTo>
                    <a:pt x="32620" y="6525"/>
                  </a:lnTo>
                  <a:lnTo>
                    <a:pt x="32620" y="1"/>
                  </a:lnTo>
                  <a:close/>
                </a:path>
              </a:pathLst>
            </a:custGeom>
            <a:solidFill>
              <a:srgbClr val="424B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41"/>
            <p:cNvSpPr/>
            <p:nvPr/>
          </p:nvSpPr>
          <p:spPr>
            <a:xfrm>
              <a:off x="7913039" y="2264013"/>
              <a:ext cx="384683" cy="76946"/>
            </a:xfrm>
            <a:custGeom>
              <a:avLst/>
              <a:gdLst/>
              <a:ahLst/>
              <a:cxnLst/>
              <a:rect l="l" t="t" r="r" b="b"/>
              <a:pathLst>
                <a:path w="32621" h="6525" extrusionOk="0">
                  <a:moveTo>
                    <a:pt x="1" y="1"/>
                  </a:moveTo>
                  <a:lnTo>
                    <a:pt x="1" y="6525"/>
                  </a:lnTo>
                  <a:lnTo>
                    <a:pt x="32620" y="6525"/>
                  </a:lnTo>
                  <a:lnTo>
                    <a:pt x="32620" y="1"/>
                  </a:lnTo>
                  <a:close/>
                </a:path>
              </a:pathLst>
            </a:custGeom>
            <a:solidFill>
              <a:srgbClr val="424B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41"/>
            <p:cNvSpPr/>
            <p:nvPr/>
          </p:nvSpPr>
          <p:spPr>
            <a:xfrm>
              <a:off x="7913039" y="2494815"/>
              <a:ext cx="615486" cy="76946"/>
            </a:xfrm>
            <a:custGeom>
              <a:avLst/>
              <a:gdLst/>
              <a:ahLst/>
              <a:cxnLst/>
              <a:rect l="l" t="t" r="r" b="b"/>
              <a:pathLst>
                <a:path w="52193" h="6525" extrusionOk="0">
                  <a:moveTo>
                    <a:pt x="1" y="1"/>
                  </a:moveTo>
                  <a:lnTo>
                    <a:pt x="1" y="6525"/>
                  </a:lnTo>
                  <a:lnTo>
                    <a:pt x="52192" y="6525"/>
                  </a:lnTo>
                  <a:lnTo>
                    <a:pt x="52192" y="1"/>
                  </a:lnTo>
                  <a:close/>
                </a:path>
              </a:pathLst>
            </a:custGeom>
            <a:solidFill>
              <a:srgbClr val="424B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41"/>
            <p:cNvSpPr/>
            <p:nvPr/>
          </p:nvSpPr>
          <p:spPr>
            <a:xfrm>
              <a:off x="7913039" y="2648684"/>
              <a:ext cx="615486" cy="76946"/>
            </a:xfrm>
            <a:custGeom>
              <a:avLst/>
              <a:gdLst/>
              <a:ahLst/>
              <a:cxnLst/>
              <a:rect l="l" t="t" r="r" b="b"/>
              <a:pathLst>
                <a:path w="52193" h="6525" extrusionOk="0">
                  <a:moveTo>
                    <a:pt x="1" y="1"/>
                  </a:moveTo>
                  <a:lnTo>
                    <a:pt x="1" y="6525"/>
                  </a:lnTo>
                  <a:lnTo>
                    <a:pt x="52192" y="6525"/>
                  </a:lnTo>
                  <a:lnTo>
                    <a:pt x="52192" y="1"/>
                  </a:lnTo>
                  <a:close/>
                </a:path>
              </a:pathLst>
            </a:custGeom>
            <a:solidFill>
              <a:srgbClr val="424B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41"/>
            <p:cNvSpPr/>
            <p:nvPr/>
          </p:nvSpPr>
          <p:spPr>
            <a:xfrm>
              <a:off x="7913039" y="2802552"/>
              <a:ext cx="615486" cy="76946"/>
            </a:xfrm>
            <a:custGeom>
              <a:avLst/>
              <a:gdLst/>
              <a:ahLst/>
              <a:cxnLst/>
              <a:rect l="l" t="t" r="r" b="b"/>
              <a:pathLst>
                <a:path w="52193" h="6525" extrusionOk="0">
                  <a:moveTo>
                    <a:pt x="1" y="0"/>
                  </a:moveTo>
                  <a:lnTo>
                    <a:pt x="1" y="6524"/>
                  </a:lnTo>
                  <a:lnTo>
                    <a:pt x="52192" y="6524"/>
                  </a:lnTo>
                  <a:lnTo>
                    <a:pt x="52192" y="0"/>
                  </a:lnTo>
                  <a:close/>
                </a:path>
              </a:pathLst>
            </a:custGeom>
            <a:solidFill>
              <a:srgbClr val="424B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41"/>
            <p:cNvSpPr/>
            <p:nvPr/>
          </p:nvSpPr>
          <p:spPr>
            <a:xfrm>
              <a:off x="7797638" y="3110290"/>
              <a:ext cx="346216" cy="76946"/>
            </a:xfrm>
            <a:custGeom>
              <a:avLst/>
              <a:gdLst/>
              <a:ahLst/>
              <a:cxnLst/>
              <a:rect l="l" t="t" r="r" b="b"/>
              <a:pathLst>
                <a:path w="29359" h="6525" extrusionOk="0">
                  <a:moveTo>
                    <a:pt x="1" y="0"/>
                  </a:moveTo>
                  <a:lnTo>
                    <a:pt x="1" y="6524"/>
                  </a:lnTo>
                  <a:lnTo>
                    <a:pt x="29359" y="6524"/>
                  </a:lnTo>
                  <a:lnTo>
                    <a:pt x="29359" y="0"/>
                  </a:lnTo>
                  <a:close/>
                </a:path>
              </a:pathLst>
            </a:custGeom>
            <a:solidFill>
              <a:srgbClr val="424B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41"/>
            <p:cNvSpPr/>
            <p:nvPr/>
          </p:nvSpPr>
          <p:spPr>
            <a:xfrm>
              <a:off x="7797638" y="3264158"/>
              <a:ext cx="346216" cy="76946"/>
            </a:xfrm>
            <a:custGeom>
              <a:avLst/>
              <a:gdLst/>
              <a:ahLst/>
              <a:cxnLst/>
              <a:rect l="l" t="t" r="r" b="b"/>
              <a:pathLst>
                <a:path w="29359" h="6525" extrusionOk="0">
                  <a:moveTo>
                    <a:pt x="1" y="0"/>
                  </a:moveTo>
                  <a:lnTo>
                    <a:pt x="1" y="6524"/>
                  </a:lnTo>
                  <a:lnTo>
                    <a:pt x="29359" y="6524"/>
                  </a:lnTo>
                  <a:lnTo>
                    <a:pt x="29359" y="0"/>
                  </a:lnTo>
                  <a:close/>
                </a:path>
              </a:pathLst>
            </a:custGeom>
            <a:solidFill>
              <a:srgbClr val="424B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41"/>
            <p:cNvSpPr/>
            <p:nvPr/>
          </p:nvSpPr>
          <p:spPr>
            <a:xfrm>
              <a:off x="7797638" y="3418027"/>
              <a:ext cx="346216" cy="76946"/>
            </a:xfrm>
            <a:custGeom>
              <a:avLst/>
              <a:gdLst/>
              <a:ahLst/>
              <a:cxnLst/>
              <a:rect l="l" t="t" r="r" b="b"/>
              <a:pathLst>
                <a:path w="29359" h="6525" extrusionOk="0">
                  <a:moveTo>
                    <a:pt x="1" y="0"/>
                  </a:moveTo>
                  <a:lnTo>
                    <a:pt x="1" y="6524"/>
                  </a:lnTo>
                  <a:lnTo>
                    <a:pt x="29359" y="6524"/>
                  </a:lnTo>
                  <a:lnTo>
                    <a:pt x="29359" y="0"/>
                  </a:lnTo>
                  <a:close/>
                </a:path>
              </a:pathLst>
            </a:custGeom>
            <a:solidFill>
              <a:srgbClr val="424B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41"/>
            <p:cNvSpPr/>
            <p:nvPr/>
          </p:nvSpPr>
          <p:spPr>
            <a:xfrm>
              <a:off x="8413100" y="1828800"/>
              <a:ext cx="333193" cy="319819"/>
            </a:xfrm>
            <a:custGeom>
              <a:avLst/>
              <a:gdLst/>
              <a:ahLst/>
              <a:cxnLst/>
              <a:rect l="l" t="t" r="r" b="b"/>
              <a:pathLst>
                <a:path w="26097" h="26097" extrusionOk="0">
                  <a:moveTo>
                    <a:pt x="0" y="1"/>
                  </a:moveTo>
                  <a:lnTo>
                    <a:pt x="0" y="26097"/>
                  </a:lnTo>
                  <a:lnTo>
                    <a:pt x="26096" y="26097"/>
                  </a:lnTo>
                  <a:lnTo>
                    <a:pt x="0" y="1"/>
                  </a:lnTo>
                  <a:close/>
                </a:path>
              </a:pathLst>
            </a:custGeom>
            <a:solidFill>
              <a:srgbClr val="BBBFFF"/>
            </a:solidFill>
            <a:ln w="9525" cap="flat" cmpd="sng">
              <a:solidFill>
                <a:srgbClr val="BBB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rgbClr val="13367C"/>
            </a:gs>
            <a:gs pos="100000">
              <a:schemeClr val="dk2"/>
            </a:gs>
          </a:gsLst>
          <a:lin ang="5400012" scaled="0"/>
        </a:gradFill>
        <a:effectLst/>
      </p:bgPr>
    </p:bg>
    <p:spTree>
      <p:nvGrpSpPr>
        <p:cNvPr id="1" name="Shape 928"/>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7010" y="522222"/>
            <a:ext cx="6878226" cy="4455025"/>
          </a:xfrm>
          <a:prstGeom prst="rect">
            <a:avLst/>
          </a:prstGeom>
        </p:spPr>
      </p:pic>
      <p:sp>
        <p:nvSpPr>
          <p:cNvPr id="26" name="Google Shape;892;p38"/>
          <p:cNvSpPr txBox="1">
            <a:spLocks noGrp="1"/>
          </p:cNvSpPr>
          <p:nvPr>
            <p:ph type="title"/>
          </p:nvPr>
        </p:nvSpPr>
        <p:spPr>
          <a:xfrm>
            <a:off x="187036" y="36198"/>
            <a:ext cx="7738200" cy="49909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dirty="0" smtClean="0"/>
              <a:t>Sơ đồ ERD :</a:t>
            </a:r>
            <a:br>
              <a:rPr lang="en" sz="2800" dirty="0" smtClean="0"/>
            </a:br>
            <a:endParaRPr sz="2800" dirty="0"/>
          </a:p>
        </p:txBody>
      </p:sp>
    </p:spTree>
    <p:extLst>
      <p:ext uri="{BB962C8B-B14F-4D97-AF65-F5344CB8AC3E}">
        <p14:creationId xmlns:p14="http://schemas.microsoft.com/office/powerpoint/2010/main" val="2645120659"/>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theme/theme1.xml><?xml version="1.0" encoding="utf-8"?>
<a:theme xmlns:a="http://schemas.openxmlformats.org/drawingml/2006/main" name="Software Development Bussines Plan by Slidesgo">
  <a:themeElements>
    <a:clrScheme name="Simple Light">
      <a:dk1>
        <a:srgbClr val="CEF3F5"/>
      </a:dk1>
      <a:lt1>
        <a:srgbClr val="FFFFFF"/>
      </a:lt1>
      <a:dk2>
        <a:srgbClr val="0A1D42"/>
      </a:dk2>
      <a:lt2>
        <a:srgbClr val="29272C"/>
      </a:lt2>
      <a:accent1>
        <a:srgbClr val="C8AEF8"/>
      </a:accent1>
      <a:accent2>
        <a:srgbClr val="878FFF"/>
      </a:accent2>
      <a:accent3>
        <a:srgbClr val="9154F8"/>
      </a:accent3>
      <a:accent4>
        <a:srgbClr val="35C2DF"/>
      </a:accent4>
      <a:accent5>
        <a:srgbClr val="CA7BEB"/>
      </a:accent5>
      <a:accent6>
        <a:srgbClr val="972CB4"/>
      </a:accent6>
      <a:hlink>
        <a:srgbClr val="CEF3F5"/>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89</TotalTime>
  <Words>470</Words>
  <Application>Microsoft Office PowerPoint</Application>
  <PresentationFormat>On-screen Show (16:9)</PresentationFormat>
  <Paragraphs>79</Paragraphs>
  <Slides>34</Slides>
  <Notes>18</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34</vt:i4>
      </vt:variant>
    </vt:vector>
  </HeadingPairs>
  <TitlesOfParts>
    <vt:vector size="43" baseType="lpstr">
      <vt:lpstr>Courier New</vt:lpstr>
      <vt:lpstr>Proxima Nova</vt:lpstr>
      <vt:lpstr>Proxima Nova Semibold</vt:lpstr>
      <vt:lpstr>Roboto</vt:lpstr>
      <vt:lpstr>Arial</vt:lpstr>
      <vt:lpstr>Raleway</vt:lpstr>
      <vt:lpstr>Oswald</vt:lpstr>
      <vt:lpstr>Software Development Bussines Plan by Slidesgo</vt:lpstr>
      <vt:lpstr>Slidesgo Final Pages</vt:lpstr>
      <vt:lpstr>BÁO CÁO ĐỒ ÁN CƠ SỞ</vt:lpstr>
      <vt:lpstr>Nội dung :</vt:lpstr>
      <vt:lpstr>01 : Tổng quan đề tài</vt:lpstr>
      <vt:lpstr>Lí do chọn đề tài</vt:lpstr>
      <vt:lpstr>Mục tiêu đề tài</vt:lpstr>
      <vt:lpstr>02</vt:lpstr>
      <vt:lpstr>Các chức năng chính : Khách hàng</vt:lpstr>
      <vt:lpstr>03</vt:lpstr>
      <vt:lpstr>Sơ đồ ERD : </vt:lpstr>
      <vt:lpstr>Use case tổng quát</vt:lpstr>
      <vt:lpstr>Use case chức năng mua hàng:</vt:lpstr>
      <vt:lpstr>Sơ đồ classDiagram</vt:lpstr>
      <vt:lpstr>Sơ đồ Active đăng nhập</vt:lpstr>
      <vt:lpstr>Sơ đồ active: mua hàng</vt:lpstr>
      <vt:lpstr>04</vt:lpstr>
      <vt:lpstr>Giao diện cửa hàng</vt:lpstr>
      <vt:lpstr>Giao diện giới thiệu cửa hàng :</vt:lpstr>
      <vt:lpstr>Giao diện đăng nhập:</vt:lpstr>
      <vt:lpstr>Nhận mã OTP qua mail:</vt:lpstr>
      <vt:lpstr>Form đăng kí, chỉnh sửa thông tin khách hàng</vt:lpstr>
      <vt:lpstr>Danh sách sản phẩm</vt:lpstr>
      <vt:lpstr>Chi tiết sản phẩm</vt:lpstr>
      <vt:lpstr>Giao diện phản hồi từ khách hàng</vt:lpstr>
      <vt:lpstr>Giao diện giỏ hàng :</vt:lpstr>
      <vt:lpstr>Giao diện lịch sử đặt hàng :</vt:lpstr>
      <vt:lpstr>Quản lí sản phẩm:</vt:lpstr>
      <vt:lpstr>Giao diện thêm sản phẩm :</vt:lpstr>
      <vt:lpstr>Giao diện thêm sản phẩm bằng file excel:</vt:lpstr>
      <vt:lpstr>Thống kê theo tài khoản :</vt:lpstr>
      <vt:lpstr>Thống kê doanh thu theo sản phẩm:</vt:lpstr>
      <vt:lpstr>THANKS</vt:lpstr>
      <vt:lpstr>06</vt:lpstr>
      <vt:lpstr>Storyset by Freepik</vt:lpstr>
      <vt:lpstr>...and our sets of editable icons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Báo cáo đồ án cơ sở</dc:title>
  <cp:lastModifiedBy>admin</cp:lastModifiedBy>
  <cp:revision>30</cp:revision>
  <dcterms:modified xsi:type="dcterms:W3CDTF">2022-06-23T02:33:51Z</dcterms:modified>
</cp:coreProperties>
</file>